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56" r:id="rId5"/>
    <p:sldId id="268" r:id="rId6"/>
    <p:sldId id="2146849219" r:id="rId7"/>
    <p:sldId id="2146849220" r:id="rId8"/>
    <p:sldId id="2146849228" r:id="rId9"/>
    <p:sldId id="2146849221" r:id="rId10"/>
    <p:sldId id="2146849222" r:id="rId11"/>
    <p:sldId id="2146849223" r:id="rId12"/>
    <p:sldId id="2146849231" r:id="rId13"/>
    <p:sldId id="2146849224" r:id="rId14"/>
    <p:sldId id="2146849225" r:id="rId15"/>
    <p:sldId id="2146849226" r:id="rId16"/>
    <p:sldId id="2146849227" r:id="rId17"/>
    <p:sldId id="2146849230" r:id="rId18"/>
  </p:sldIdLst>
  <p:sldSz cx="12192000" cy="6858000"/>
  <p:notesSz cx="6958013" cy="9947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E9639D4-E3E2-4D34-9284-5A2195B3D0D7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0" autoAdjust="0"/>
    <p:restoredTop sz="73381" autoAdjust="0"/>
  </p:normalViewPr>
  <p:slideViewPr>
    <p:cSldViewPr showGuides="1">
      <p:cViewPr varScale="1">
        <p:scale>
          <a:sx n="120" d="100"/>
          <a:sy n="120" d="100"/>
        </p:scale>
        <p:origin x="1880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108" d="100"/>
          <a:sy n="108" d="100"/>
        </p:scale>
        <p:origin x="5280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opfzeilenplatzhalter 1">
            <a:extLst>
              <a:ext uri="{FF2B5EF4-FFF2-40B4-BE49-F238E27FC236}">
                <a16:creationId xmlns:a16="http://schemas.microsoft.com/office/drawing/2014/main" id="{7021594F-60AF-5030-27F4-B919E0755C05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gray">
          <a:xfrm>
            <a:off x="184640" y="0"/>
            <a:ext cx="5886653" cy="499091"/>
          </a:xfrm>
          <a:prstGeom prst="rect">
            <a:avLst/>
          </a:prstGeom>
        </p:spPr>
        <p:txBody>
          <a:bodyPr vert="horz" lIns="0" tIns="144000" rIns="0" bIns="0" rtlCol="0"/>
          <a:lstStyle>
            <a:lvl1pPr algn="l">
              <a:defRPr sz="7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Datumsplatzhalter 2">
            <a:extLst>
              <a:ext uri="{FF2B5EF4-FFF2-40B4-BE49-F238E27FC236}">
                <a16:creationId xmlns:a16="http://schemas.microsoft.com/office/drawing/2014/main" id="{45C4C54D-5268-2170-0B7D-70659D206B08}"/>
              </a:ext>
            </a:extLst>
          </p:cNvPr>
          <p:cNvSpPr>
            <a:spLocks noGrp="1"/>
          </p:cNvSpPr>
          <p:nvPr>
            <p:ph type="dt" idx="1"/>
          </p:nvPr>
        </p:nvSpPr>
        <p:spPr bwMode="gray">
          <a:xfrm>
            <a:off x="6071293" y="0"/>
            <a:ext cx="700471" cy="499091"/>
          </a:xfrm>
          <a:prstGeom prst="rect">
            <a:avLst/>
          </a:prstGeom>
        </p:spPr>
        <p:txBody>
          <a:bodyPr vert="horz" lIns="0" tIns="144000" rIns="0" bIns="0" rtlCol="0"/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0530C102-DC59-4ADF-BCE9-B21E5AA1F1ED}" type="datetimeFigureOut">
              <a:rPr lang="en-US" smtClean="0"/>
              <a:pPr/>
              <a:t>4/30/2026</a:t>
            </a:fld>
            <a:endParaRPr lang="en-US" dirty="0"/>
          </a:p>
        </p:txBody>
      </p:sp>
      <p:sp>
        <p:nvSpPr>
          <p:cNvPr id="8" name="Fußzeilenplatzhalter 5">
            <a:extLst>
              <a:ext uri="{FF2B5EF4-FFF2-40B4-BE49-F238E27FC236}">
                <a16:creationId xmlns:a16="http://schemas.microsoft.com/office/drawing/2014/main" id="{A7568FAF-32D5-F797-5874-241DEBC3A7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 bwMode="gray">
          <a:xfrm>
            <a:off x="184640" y="9448185"/>
            <a:ext cx="5886653" cy="499090"/>
          </a:xfrm>
          <a:prstGeom prst="rect">
            <a:avLst/>
          </a:prstGeom>
        </p:spPr>
        <p:txBody>
          <a:bodyPr vert="horz" lIns="0" tIns="0" rIns="0" bIns="144000" rtlCol="0" anchor="b"/>
          <a:lstStyle>
            <a:lvl1pPr algn="l">
              <a:defRPr sz="7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oliennummernplatzhalter 6">
            <a:extLst>
              <a:ext uri="{FF2B5EF4-FFF2-40B4-BE49-F238E27FC236}">
                <a16:creationId xmlns:a16="http://schemas.microsoft.com/office/drawing/2014/main" id="{6A11AFD2-EF91-BDDC-349A-DB1934250B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 bwMode="gray">
          <a:xfrm>
            <a:off x="6071293" y="9448185"/>
            <a:ext cx="700471" cy="499090"/>
          </a:xfrm>
          <a:prstGeom prst="rect">
            <a:avLst/>
          </a:prstGeom>
        </p:spPr>
        <p:txBody>
          <a:bodyPr vert="horz" lIns="0" tIns="0" rIns="0" bIns="144000" rtlCol="0" anchor="b"/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8D601724-35E3-4B40-B93F-B7E192B7FF5D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61043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704" userDrawn="1">
          <p15:clr>
            <a:srgbClr val="F26B43"/>
          </p15:clr>
        </p15:guide>
        <p15:guide id="2" pos="2191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 bwMode="gray">
          <a:xfrm>
            <a:off x="184640" y="0"/>
            <a:ext cx="5886653" cy="499091"/>
          </a:xfrm>
          <a:prstGeom prst="rect">
            <a:avLst/>
          </a:prstGeom>
        </p:spPr>
        <p:txBody>
          <a:bodyPr vert="horz" lIns="0" tIns="144000" rIns="0" bIns="0" rtlCol="0"/>
          <a:lstStyle>
            <a:lvl1pPr algn="l">
              <a:defRPr sz="7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 bwMode="gray">
          <a:xfrm>
            <a:off x="6071293" y="0"/>
            <a:ext cx="700471" cy="499091"/>
          </a:xfrm>
          <a:prstGeom prst="rect">
            <a:avLst/>
          </a:prstGeom>
        </p:spPr>
        <p:txBody>
          <a:bodyPr vert="horz" lIns="0" tIns="144000" rIns="0" bIns="0" rtlCol="0"/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0530C102-DC59-4ADF-BCE9-B21E5AA1F1ED}" type="datetimeFigureOut">
              <a:rPr lang="en-US" smtClean="0"/>
              <a:pPr/>
              <a:t>4/30/2026</a:t>
            </a:fld>
            <a:endParaRPr lang="en-US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 bwMode="gray">
          <a:xfrm>
            <a:off x="184640" y="499091"/>
            <a:ext cx="6588732" cy="3707147"/>
          </a:xfrm>
          <a:prstGeom prst="rect">
            <a:avLst/>
          </a:prstGeom>
          <a:noFill/>
          <a:ln w="6350">
            <a:solidFill>
              <a:schemeClr val="bg2"/>
            </a:solidFill>
          </a:ln>
        </p:spPr>
        <p:txBody>
          <a:bodyPr vert="horz" lIns="96597" tIns="48299" rIns="96597" bIns="48299" rtlCol="0" anchor="ctr"/>
          <a:lstStyle/>
          <a:p>
            <a:endParaRPr lang="en-US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 bwMode="gray">
          <a:xfrm>
            <a:off x="192088" y="4398211"/>
            <a:ext cx="6581284" cy="4679883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6"/>
            <a:r>
              <a:rPr lang="en-US" dirty="0"/>
              <a:t>Eighth level</a:t>
            </a:r>
          </a:p>
          <a:p>
            <a:pPr lvl="7"/>
            <a:r>
              <a:rPr lang="en-US" dirty="0"/>
              <a:t>Ninth level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 bwMode="gray">
          <a:xfrm>
            <a:off x="184640" y="9448185"/>
            <a:ext cx="5886653" cy="499090"/>
          </a:xfrm>
          <a:prstGeom prst="rect">
            <a:avLst/>
          </a:prstGeom>
        </p:spPr>
        <p:txBody>
          <a:bodyPr vert="horz" lIns="0" tIns="0" rIns="0" bIns="144000" rtlCol="0" anchor="b"/>
          <a:lstStyle>
            <a:lvl1pPr algn="l">
              <a:defRPr sz="7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 bwMode="gray">
          <a:xfrm>
            <a:off x="6071293" y="9448185"/>
            <a:ext cx="700471" cy="499090"/>
          </a:xfrm>
          <a:prstGeom prst="rect">
            <a:avLst/>
          </a:prstGeom>
        </p:spPr>
        <p:txBody>
          <a:bodyPr vert="horz" lIns="0" tIns="0" rIns="0" bIns="144000" rtlCol="0" anchor="b"/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8D601724-35E3-4B40-B93F-B7E192B7FF5D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57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defRPr sz="1200" kern="1200">
        <a:solidFill>
          <a:srgbClr val="000000"/>
        </a:solidFill>
        <a:latin typeface="+mn-lt"/>
        <a:ea typeface="+mn-ea"/>
        <a:cs typeface="+mn-cs"/>
      </a:defRPr>
    </a:lvl1pPr>
    <a:lvl2pPr marL="252000" indent="-25200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buClr>
        <a:schemeClr val="accent1"/>
      </a:buClr>
      <a:buFont typeface="Wingdings" panose="05000000000000000000" pitchFamily="2" charset="2"/>
      <a:buChar char="§"/>
      <a:defRPr sz="1200" kern="1200">
        <a:solidFill>
          <a:srgbClr val="000000"/>
        </a:solidFill>
        <a:latin typeface="+mn-lt"/>
        <a:ea typeface="+mn-ea"/>
        <a:cs typeface="+mn-cs"/>
      </a:defRPr>
    </a:lvl2pPr>
    <a:lvl3pPr marL="252000" indent="-25200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buClr>
        <a:schemeClr val="accent1"/>
      </a:buClr>
      <a:buFont typeface="+mj-lt"/>
      <a:buAutoNum type="arabicPeriod"/>
      <a:defRPr sz="1200" kern="1200">
        <a:solidFill>
          <a:srgbClr val="000000"/>
        </a:solidFill>
        <a:latin typeface="+mn-lt"/>
        <a:ea typeface="+mn-ea"/>
        <a:cs typeface="+mn-cs"/>
      </a:defRPr>
    </a:lvl3pPr>
    <a:lvl4pPr marL="504000" indent="-252000" algn="l" defTabSz="914400" rtl="0" eaLnBrk="1" latinLnBrk="0" hangingPunct="1">
      <a:lnSpc>
        <a:spcPct val="110000"/>
      </a:lnSpc>
      <a:spcBef>
        <a:spcPts val="0"/>
      </a:spcBef>
      <a:spcAft>
        <a:spcPts val="300"/>
      </a:spcAft>
      <a:buClr>
        <a:schemeClr val="accent1"/>
      </a:buClr>
      <a:buFont typeface="Symbol" panose="05050102010706020507" pitchFamily="18" charset="2"/>
      <a:buChar char="-"/>
      <a:defRPr sz="1200" kern="1200">
        <a:solidFill>
          <a:srgbClr val="000000"/>
        </a:solidFill>
        <a:latin typeface="+mn-lt"/>
        <a:ea typeface="+mn-ea"/>
        <a:cs typeface="+mn-cs"/>
      </a:defRPr>
    </a:lvl4pPr>
    <a:lvl5pPr marL="504000" indent="-252000" algn="l" defTabSz="914400" rtl="0" eaLnBrk="1" latinLnBrk="0" hangingPunct="1">
      <a:lnSpc>
        <a:spcPct val="110000"/>
      </a:lnSpc>
      <a:spcBef>
        <a:spcPts val="0"/>
      </a:spcBef>
      <a:spcAft>
        <a:spcPts val="300"/>
      </a:spcAft>
      <a:buClr>
        <a:schemeClr val="accent1"/>
      </a:buClr>
      <a:buFont typeface="+mj-lt"/>
      <a:buAutoNum type="alphaLcPeriod"/>
      <a:defRPr sz="1200" kern="1200">
        <a:solidFill>
          <a:srgbClr val="000000"/>
        </a:solidFill>
        <a:latin typeface="+mn-lt"/>
        <a:ea typeface="+mn-ea"/>
        <a:cs typeface="+mn-cs"/>
      </a:defRPr>
    </a:lvl5pPr>
    <a:lvl6pPr marL="0" indent="0" algn="l" defTabSz="914400" rtl="0" eaLnBrk="1" latinLnBrk="0" hangingPunct="1">
      <a:lnSpc>
        <a:spcPct val="110000"/>
      </a:lnSpc>
      <a:spcBef>
        <a:spcPts val="1000"/>
      </a:spcBef>
      <a:spcAft>
        <a:spcPts val="600"/>
      </a:spcAft>
      <a:defRPr sz="1600" b="1" kern="1200">
        <a:solidFill>
          <a:schemeClr val="accent1"/>
        </a:solidFill>
        <a:latin typeface="+mn-lt"/>
        <a:ea typeface="+mn-ea"/>
        <a:cs typeface="+mn-cs"/>
      </a:defRPr>
    </a:lvl6pPr>
    <a:lvl7pPr marL="0" indent="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defRPr sz="800" kern="1200">
        <a:solidFill>
          <a:srgbClr val="000000"/>
        </a:solidFill>
        <a:latin typeface="+mn-lt"/>
        <a:ea typeface="+mn-ea"/>
        <a:cs typeface="+mn-cs"/>
      </a:defRPr>
    </a:lvl7pPr>
    <a:lvl8pPr marL="0" indent="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defRPr sz="800" kern="1200">
        <a:solidFill>
          <a:srgbClr val="000000"/>
        </a:solidFill>
        <a:latin typeface="+mn-lt"/>
        <a:ea typeface="+mn-ea"/>
        <a:cs typeface="+mn-cs"/>
      </a:defRPr>
    </a:lvl8pPr>
    <a:lvl9pPr marL="0" indent="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defRPr sz="800" kern="1200">
        <a:solidFill>
          <a:srgbClr val="000000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772" userDrawn="1">
          <p15:clr>
            <a:srgbClr val="F26B43"/>
          </p15:clr>
        </p15:guide>
        <p15:guide id="2" pos="121" userDrawn="1">
          <p15:clr>
            <a:srgbClr val="F26B43"/>
          </p15:clr>
        </p15:guide>
        <p15:guide id="3" pos="427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4150" y="498475"/>
            <a:ext cx="6589713" cy="3708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6258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4150" y="498475"/>
            <a:ext cx="6589713" cy="3708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581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4150" y="498475"/>
            <a:ext cx="6589713" cy="3708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414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4150" y="498475"/>
            <a:ext cx="6589713" cy="3708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4488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4150" y="498475"/>
            <a:ext cx="6589713" cy="3708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68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4150" y="498475"/>
            <a:ext cx="6589713" cy="3708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84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4150" y="498475"/>
            <a:ext cx="6589713" cy="3708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29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4150" y="498475"/>
            <a:ext cx="6589713" cy="3708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604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4150" y="498475"/>
            <a:ext cx="6589713" cy="3708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338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4150" y="498475"/>
            <a:ext cx="6589713" cy="3708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590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4150" y="498475"/>
            <a:ext cx="6589713" cy="3708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969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4150" y="498475"/>
            <a:ext cx="6589713" cy="3708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714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4150" y="498475"/>
            <a:ext cx="6589713" cy="3708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037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60EB3CE-8FA7-6B59-50FD-F65D29AB330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234988" y="1592263"/>
            <a:ext cx="10585538" cy="345757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l"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</a:pPr>
            <a:r>
              <a:rPr lang="en-US" sz="12000" b="1" dirty="0">
                <a:solidFill>
                  <a:schemeClr val="bg1"/>
                </a:solidFill>
              </a:rPr>
              <a:t>Title Slides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C9806C6D-0905-EEEA-0B68-C996F2964FF2}"/>
              </a:ext>
            </a:extLst>
          </p:cNvPr>
          <p:cNvGrpSpPr/>
          <p:nvPr userDrawn="1"/>
        </p:nvGrpSpPr>
        <p:grpSpPr>
          <a:xfrm>
            <a:off x="9749847" y="2816226"/>
            <a:ext cx="1207276" cy="1009648"/>
            <a:chOff x="9336214" y="2528900"/>
            <a:chExt cx="1980368" cy="1656188"/>
          </a:xfrm>
        </p:grpSpPr>
        <p:cxnSp>
          <p:nvCxnSpPr>
            <p:cNvPr id="4" name="Gerader Verbinder 3">
              <a:extLst>
                <a:ext uri="{FF2B5EF4-FFF2-40B4-BE49-F238E27FC236}">
                  <a16:creationId xmlns:a16="http://schemas.microsoft.com/office/drawing/2014/main" id="{5E157EA1-ECC1-A9AA-1AF8-CA75A4644506}"/>
                </a:ext>
              </a:extLst>
            </p:cNvPr>
            <p:cNvCxnSpPr>
              <a:cxnSpLocks/>
            </p:cNvCxnSpPr>
            <p:nvPr userDrawn="1"/>
          </p:nvCxnSpPr>
          <p:spPr bwMode="gray">
            <a:xfrm>
              <a:off x="9336214" y="3356994"/>
              <a:ext cx="1980368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Raute 4">
              <a:extLst>
                <a:ext uri="{FF2B5EF4-FFF2-40B4-BE49-F238E27FC236}">
                  <a16:creationId xmlns:a16="http://schemas.microsoft.com/office/drawing/2014/main" id="{FDC88BE7-F254-7F88-E4BE-4948376941CA}"/>
                </a:ext>
              </a:extLst>
            </p:cNvPr>
            <p:cNvSpPr/>
            <p:nvPr userDrawn="1"/>
          </p:nvSpPr>
          <p:spPr bwMode="gray">
            <a:xfrm>
              <a:off x="10488488" y="2528900"/>
              <a:ext cx="828094" cy="1656188"/>
            </a:xfrm>
            <a:custGeom>
              <a:avLst/>
              <a:gdLst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0 w 648072"/>
                <a:gd name="connsiteY4" fmla="*/ 32403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91440 w 648072"/>
                <a:gd name="connsiteY4" fmla="*/ 41547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0" fmla="*/ 0 w 324036"/>
                <a:gd name="connsiteY0" fmla="*/ 0 h 648072"/>
                <a:gd name="connsiteX1" fmla="*/ 324036 w 324036"/>
                <a:gd name="connsiteY1" fmla="*/ 324036 h 648072"/>
                <a:gd name="connsiteX2" fmla="*/ 0 w 324036"/>
                <a:gd name="connsiteY2" fmla="*/ 648072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36" h="648072">
                  <a:moveTo>
                    <a:pt x="0" y="0"/>
                  </a:moveTo>
                  <a:lnTo>
                    <a:pt x="324036" y="324036"/>
                  </a:lnTo>
                  <a:lnTo>
                    <a:pt x="0" y="648072"/>
                  </a:lnTo>
                </a:path>
              </a:pathLst>
            </a:custGeom>
            <a:noFill/>
            <a:ln w="152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tIns="144000" rIns="144000" bIns="144000" rtlCol="0" anchor="ctr"/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424673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two-column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CD1E56A9-7120-0C1B-1DFE-FB4F2B9F90B7}"/>
              </a:ext>
            </a:extLst>
          </p:cNvPr>
          <p:cNvSpPr/>
          <p:nvPr userDrawn="1"/>
        </p:nvSpPr>
        <p:spPr bwMode="gray">
          <a:xfrm>
            <a:off x="10091738" y="0"/>
            <a:ext cx="2100262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AF5B4F9-46BC-DCE2-AB96-AC7CB76E8A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371475" y="368659"/>
            <a:ext cx="1728788" cy="1007704"/>
          </a:xfrm>
        </p:spPr>
        <p:txBody>
          <a:bodyPr tIns="252000"/>
          <a:lstStyle>
            <a:lvl1pPr>
              <a:defRPr sz="21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Content</a:t>
            </a:r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7AE8D194-9EDA-738A-DC32-F2142FF7C4E0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05649568-1C2D-B202-63ED-CEE7405FD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39B9F8B5-CDA2-B101-8FD8-AD3CDBA0C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  <p:grpSp>
        <p:nvGrpSpPr>
          <p:cNvPr id="12" name="Gruppieren 8">
            <a:extLst>
              <a:ext uri="{FF2B5EF4-FFF2-40B4-BE49-F238E27FC236}">
                <a16:creationId xmlns:a16="http://schemas.microsoft.com/office/drawing/2014/main" id="{A6AB963E-1F0D-866D-E3FB-95098EBB08C9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10710878" y="368659"/>
            <a:ext cx="861983" cy="309203"/>
            <a:chOff x="11189494" y="381000"/>
            <a:chExt cx="621506" cy="222941"/>
          </a:xfrm>
          <a:solidFill>
            <a:schemeClr val="bg1"/>
          </a:solidFill>
        </p:grpSpPr>
        <p:sp>
          <p:nvSpPr>
            <p:cNvPr id="13" name="Freihandform: Form 9">
              <a:extLst>
                <a:ext uri="{FF2B5EF4-FFF2-40B4-BE49-F238E27FC236}">
                  <a16:creationId xmlns:a16="http://schemas.microsoft.com/office/drawing/2014/main" id="{7F437339-9972-1104-C84E-3425CA29FA15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ihandform: Form 10">
              <a:extLst>
                <a:ext uri="{FF2B5EF4-FFF2-40B4-BE49-F238E27FC236}">
                  <a16:creationId xmlns:a16="http://schemas.microsoft.com/office/drawing/2014/main" id="{E8490089-7E0F-697B-8A21-B674E637433E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FB31B9B-7A37-361D-F7F6-4E6344A8A4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2316163" y="368300"/>
            <a:ext cx="6588125" cy="4681538"/>
          </a:xfrm>
        </p:spPr>
        <p:txBody>
          <a:bodyPr tIns="252000"/>
          <a:lstStyle>
            <a:lvl1pPr marL="540000" indent="-540000">
              <a:lnSpc>
                <a:spcPct val="85000"/>
              </a:lnSpc>
              <a:spcBef>
                <a:spcPts val="180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  <a:defRPr sz="350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1pPr>
            <a:lvl2pPr marL="808038" indent="-268288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marL="808038" indent="-268288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buFont typeface="+mj-lt"/>
              <a:buAutoNum type="alphaLcPeriod"/>
              <a:defRPr sz="16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None/>
              <a:defRPr sz="1600" b="0">
                <a:solidFill>
                  <a:schemeClr val="bg1"/>
                </a:solidFill>
              </a:defRPr>
            </a:lvl4pPr>
            <a:lvl5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6pPr>
            <a:lvl7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7pPr>
            <a:lvl8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8pPr>
            <a:lvl9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1801184367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60EB3CE-8FA7-6B59-50FD-F65D29AB330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234988" y="1592263"/>
            <a:ext cx="10585538" cy="345757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l"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</a:pPr>
            <a:r>
              <a:rPr lang="en-US" sz="12000" b="1" dirty="0">
                <a:solidFill>
                  <a:schemeClr val="bg1"/>
                </a:solidFill>
              </a:rPr>
              <a:t>Divider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583ADA49-B8A9-2D5D-A571-94E5F1DD0F54}"/>
              </a:ext>
            </a:extLst>
          </p:cNvPr>
          <p:cNvGrpSpPr/>
          <p:nvPr userDrawn="1"/>
        </p:nvGrpSpPr>
        <p:grpSpPr>
          <a:xfrm>
            <a:off x="9749847" y="2816226"/>
            <a:ext cx="1207276" cy="1009648"/>
            <a:chOff x="9336214" y="2528900"/>
            <a:chExt cx="1980368" cy="1656188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E2251FA2-90EB-2A45-FC37-A0304FBAD85F}"/>
                </a:ext>
              </a:extLst>
            </p:cNvPr>
            <p:cNvCxnSpPr>
              <a:cxnSpLocks/>
            </p:cNvCxnSpPr>
            <p:nvPr userDrawn="1"/>
          </p:nvCxnSpPr>
          <p:spPr bwMode="gray">
            <a:xfrm>
              <a:off x="9336214" y="3356994"/>
              <a:ext cx="1980368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aute 4">
              <a:extLst>
                <a:ext uri="{FF2B5EF4-FFF2-40B4-BE49-F238E27FC236}">
                  <a16:creationId xmlns:a16="http://schemas.microsoft.com/office/drawing/2014/main" id="{61D9F5AD-F0AD-2CAA-880D-C238F5A4CFA7}"/>
                </a:ext>
              </a:extLst>
            </p:cNvPr>
            <p:cNvSpPr/>
            <p:nvPr userDrawn="1"/>
          </p:nvSpPr>
          <p:spPr bwMode="gray">
            <a:xfrm>
              <a:off x="10488488" y="2528900"/>
              <a:ext cx="828094" cy="1656188"/>
            </a:xfrm>
            <a:custGeom>
              <a:avLst/>
              <a:gdLst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0 w 648072"/>
                <a:gd name="connsiteY4" fmla="*/ 32403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91440 w 648072"/>
                <a:gd name="connsiteY4" fmla="*/ 41547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0" fmla="*/ 0 w 324036"/>
                <a:gd name="connsiteY0" fmla="*/ 0 h 648072"/>
                <a:gd name="connsiteX1" fmla="*/ 324036 w 324036"/>
                <a:gd name="connsiteY1" fmla="*/ 324036 h 648072"/>
                <a:gd name="connsiteX2" fmla="*/ 0 w 324036"/>
                <a:gd name="connsiteY2" fmla="*/ 648072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36" h="648072">
                  <a:moveTo>
                    <a:pt x="0" y="0"/>
                  </a:moveTo>
                  <a:lnTo>
                    <a:pt x="324036" y="324036"/>
                  </a:lnTo>
                  <a:lnTo>
                    <a:pt x="0" y="648072"/>
                  </a:lnTo>
                </a:path>
              </a:pathLst>
            </a:custGeom>
            <a:noFill/>
            <a:ln w="152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tIns="144000" rIns="144000" bIns="144000" rtlCol="0" anchor="ctr"/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515969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F49F37-C71A-F97E-E3A7-139DDD7F9D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371475" y="4041774"/>
            <a:ext cx="7561263" cy="2232025"/>
          </a:xfrm>
        </p:spPr>
        <p:txBody>
          <a:bodyPr tIns="72000"/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6" name="Datumsplatzhalter 3">
            <a:extLst>
              <a:ext uri="{FF2B5EF4-FFF2-40B4-BE49-F238E27FC236}">
                <a16:creationId xmlns:a16="http://schemas.microsoft.com/office/drawing/2014/main" id="{377F9694-8382-FAAE-BF69-4C4EF7EA39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1ACFB753-502E-F3E6-F47F-279E23DC2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1960B388-4E4A-DE89-37D5-609461BF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FF8578ED-5C80-7F30-EAC9-58EF35B5425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1"/>
            <a:ext cx="12191999" cy="3824287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02A2A9F0-A69F-C43F-A107-E3FA32B328F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black">
          <a:xfrm>
            <a:off x="10091738" y="4041776"/>
            <a:ext cx="1726244" cy="365518"/>
          </a:xfrm>
        </p:spPr>
        <p:txBody>
          <a:bodyPr wrap="none" tIns="108000"/>
          <a:lstStyle>
            <a:lvl1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600" b="0">
                <a:solidFill>
                  <a:schemeClr val="bg1"/>
                </a:solidFill>
              </a:defRPr>
            </a:lvl2pPr>
            <a:lvl3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600" b="0">
                <a:solidFill>
                  <a:schemeClr val="bg1"/>
                </a:solidFill>
              </a:defRPr>
            </a:lvl4pPr>
            <a:lvl5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7" name="Textplatzhalter 13">
            <a:extLst>
              <a:ext uri="{FF2B5EF4-FFF2-40B4-BE49-F238E27FC236}">
                <a16:creationId xmlns:a16="http://schemas.microsoft.com/office/drawing/2014/main" id="{4FC48BF4-7798-9F53-9DFC-ED348CD6B09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black">
          <a:xfrm>
            <a:off x="10091738" y="4407464"/>
            <a:ext cx="1726244" cy="858274"/>
          </a:xfrm>
        </p:spPr>
        <p:txBody>
          <a:bodyPr wrap="none" tIns="0"/>
          <a:lstStyle>
            <a:lvl1pPr marL="0" indent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00" b="0">
                <a:solidFill>
                  <a:schemeClr val="bg1">
                    <a:alpha val="60000"/>
                  </a:schemeClr>
                </a:solidFill>
                <a:latin typeface="+mj-lt"/>
              </a:defRPr>
            </a:lvl1pPr>
            <a:lvl2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5000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2pPr>
            <a:lvl3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00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3pPr>
            <a:lvl4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5000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4pPr>
            <a:lvl5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00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5pPr>
            <a:lvl6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00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6pPr>
            <a:lvl7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00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7pPr>
            <a:lvl8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00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8pPr>
            <a:lvl9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000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9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38A65190-0278-D712-7185-458914BDE89A}"/>
              </a:ext>
            </a:extLst>
          </p:cNvPr>
          <p:cNvSpPr/>
          <p:nvPr userDrawn="1"/>
        </p:nvSpPr>
        <p:spPr bwMode="gray">
          <a:xfrm>
            <a:off x="12252684" y="4041774"/>
            <a:ext cx="1908212" cy="1835498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t"/>
          <a:lstStyle/>
          <a:p>
            <a:pPr algn="l"/>
            <a:r>
              <a:rPr lang="en-US" sz="1000" b="1" dirty="0">
                <a:solidFill>
                  <a:schemeClr val="tx1"/>
                </a:solidFill>
              </a:rPr>
              <a:t>Divider Slide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For a better overview, the color of the chapter separator can be adjusted.</a:t>
            </a:r>
          </a:p>
          <a:p>
            <a:pPr algn="l"/>
            <a:endParaRPr lang="en-US" sz="1000" dirty="0">
              <a:solidFill>
                <a:schemeClr val="tx1"/>
              </a:solidFill>
            </a:endParaRP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Right-click next to the slide, </a:t>
            </a:r>
            <a:r>
              <a:rPr lang="en-US" sz="1000" b="1" dirty="0">
                <a:solidFill>
                  <a:schemeClr val="tx1"/>
                </a:solidFill>
              </a:rPr>
              <a:t>Format background</a:t>
            </a:r>
            <a:r>
              <a:rPr lang="en-US" sz="1000" dirty="0">
                <a:solidFill>
                  <a:schemeClr val="tx1"/>
                </a:solidFill>
              </a:rPr>
              <a:t>, select </a:t>
            </a:r>
            <a:r>
              <a:rPr lang="en-US" sz="1000" b="1" dirty="0">
                <a:solidFill>
                  <a:schemeClr val="tx1"/>
                </a:solidFill>
              </a:rPr>
              <a:t>Theme Colors</a:t>
            </a:r>
            <a:r>
              <a:rPr lang="en-US" sz="1000" dirty="0">
                <a:solidFill>
                  <a:schemeClr val="tx1"/>
                </a:solidFill>
              </a:rPr>
              <a:t>.</a:t>
            </a:r>
            <a:endParaRPr lang="en-US" sz="1000" b="1" dirty="0">
              <a:solidFill>
                <a:schemeClr val="tx1"/>
              </a:solidFill>
            </a:endParaRPr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60105423-6B46-120A-0BA8-0B71D20B9EDB}"/>
              </a:ext>
            </a:extLst>
          </p:cNvPr>
          <p:cNvSpPr/>
          <p:nvPr userDrawn="1"/>
        </p:nvSpPr>
        <p:spPr bwMode="gray">
          <a:xfrm>
            <a:off x="12396701" y="5528853"/>
            <a:ext cx="193667" cy="193667"/>
          </a:xfrm>
          <a:prstGeom prst="roundRect">
            <a:avLst>
              <a:gd name="adj" fmla="val 23225"/>
            </a:avLst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C49502F4-B000-C269-8071-9A63E2A72653}"/>
              </a:ext>
            </a:extLst>
          </p:cNvPr>
          <p:cNvSpPr/>
          <p:nvPr userDrawn="1"/>
        </p:nvSpPr>
        <p:spPr bwMode="gray">
          <a:xfrm>
            <a:off x="12616451" y="5528853"/>
            <a:ext cx="193667" cy="193667"/>
          </a:xfrm>
          <a:prstGeom prst="roundRect">
            <a:avLst>
              <a:gd name="adj" fmla="val 23225"/>
            </a:avLst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7E2FD37A-1CC6-89FD-5DDD-E6570ACC76CE}"/>
              </a:ext>
            </a:extLst>
          </p:cNvPr>
          <p:cNvSpPr/>
          <p:nvPr userDrawn="1"/>
        </p:nvSpPr>
        <p:spPr bwMode="gray">
          <a:xfrm>
            <a:off x="12836201" y="5528853"/>
            <a:ext cx="193667" cy="193667"/>
          </a:xfrm>
          <a:prstGeom prst="roundRect">
            <a:avLst>
              <a:gd name="adj" fmla="val 23225"/>
            </a:avLst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F39F4507-52B0-54F8-D940-968CA169441A}"/>
              </a:ext>
            </a:extLst>
          </p:cNvPr>
          <p:cNvSpPr/>
          <p:nvPr userDrawn="1"/>
        </p:nvSpPr>
        <p:spPr bwMode="gray">
          <a:xfrm>
            <a:off x="13055951" y="5528853"/>
            <a:ext cx="193667" cy="193667"/>
          </a:xfrm>
          <a:prstGeom prst="roundRect">
            <a:avLst>
              <a:gd name="adj" fmla="val 23225"/>
            </a:avLst>
          </a:pr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1057D053-9A95-35E0-0244-4F994B98FF23}"/>
              </a:ext>
            </a:extLst>
          </p:cNvPr>
          <p:cNvSpPr/>
          <p:nvPr userDrawn="1"/>
        </p:nvSpPr>
        <p:spPr bwMode="gray">
          <a:xfrm>
            <a:off x="13275701" y="5528853"/>
            <a:ext cx="193667" cy="193667"/>
          </a:xfrm>
          <a:prstGeom prst="roundRect">
            <a:avLst>
              <a:gd name="adj" fmla="val 23225"/>
            </a:avLst>
          </a:prstGeom>
          <a:solidFill>
            <a:schemeClr val="accent4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3F5C6E84-2A68-9158-2D5F-E1AB8B02124C}"/>
              </a:ext>
            </a:extLst>
          </p:cNvPr>
          <p:cNvSpPr/>
          <p:nvPr userDrawn="1"/>
        </p:nvSpPr>
        <p:spPr bwMode="gray">
          <a:xfrm>
            <a:off x="13495450" y="5528853"/>
            <a:ext cx="193667" cy="193667"/>
          </a:xfrm>
          <a:prstGeom prst="roundRect">
            <a:avLst>
              <a:gd name="adj" fmla="val 23225"/>
            </a:avLst>
          </a:prstGeom>
          <a:solidFill>
            <a:schemeClr val="accent5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0AE386D5-4201-6C21-55BF-AE30828A74FF}"/>
              </a:ext>
            </a:extLst>
          </p:cNvPr>
          <p:cNvSpPr/>
          <p:nvPr userDrawn="1"/>
        </p:nvSpPr>
        <p:spPr bwMode="gray">
          <a:xfrm>
            <a:off x="13715202" y="5528853"/>
            <a:ext cx="193667" cy="193667"/>
          </a:xfrm>
          <a:prstGeom prst="roundRect">
            <a:avLst>
              <a:gd name="adj" fmla="val 23225"/>
            </a:avLst>
          </a:prstGeom>
          <a:solidFill>
            <a:schemeClr val="accent6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EFCCD13C-13DF-D323-4F51-3921028E77C1}"/>
              </a:ext>
            </a:extLst>
          </p:cNvPr>
          <p:cNvSpPr>
            <a:spLocks/>
          </p:cNvSpPr>
          <p:nvPr/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658049 w 861983"/>
              <a:gd name="connsiteY0" fmla="*/ 308 h 309203"/>
              <a:gd name="connsiteX1" fmla="*/ 861983 w 861983"/>
              <a:gd name="connsiteY1" fmla="*/ 308 h 309203"/>
              <a:gd name="connsiteX2" fmla="*/ 861983 w 861983"/>
              <a:gd name="connsiteY2" fmla="*/ 69770 h 309203"/>
              <a:gd name="connsiteX3" fmla="*/ 802345 w 861983"/>
              <a:gd name="connsiteY3" fmla="*/ 69770 h 309203"/>
              <a:gd name="connsiteX4" fmla="*/ 802345 w 861983"/>
              <a:gd name="connsiteY4" fmla="*/ 309203 h 309203"/>
              <a:gd name="connsiteX5" fmla="*/ 717687 w 861983"/>
              <a:gd name="connsiteY5" fmla="*/ 309203 h 309203"/>
              <a:gd name="connsiteX6" fmla="*/ 717687 w 861983"/>
              <a:gd name="connsiteY6" fmla="*/ 69770 h 309203"/>
              <a:gd name="connsiteX7" fmla="*/ 658049 w 861983"/>
              <a:gd name="connsiteY7" fmla="*/ 69770 h 309203"/>
              <a:gd name="connsiteX8" fmla="*/ 553088 w 861983"/>
              <a:gd name="connsiteY8" fmla="*/ 308 h 309203"/>
              <a:gd name="connsiteX9" fmla="*/ 637743 w 861983"/>
              <a:gd name="connsiteY9" fmla="*/ 308 h 309203"/>
              <a:gd name="connsiteX10" fmla="*/ 637743 w 861983"/>
              <a:gd name="connsiteY10" fmla="*/ 308895 h 309203"/>
              <a:gd name="connsiteX11" fmla="*/ 553088 w 861983"/>
              <a:gd name="connsiteY11" fmla="*/ 308895 h 309203"/>
              <a:gd name="connsiteX12" fmla="*/ 310128 w 861983"/>
              <a:gd name="connsiteY12" fmla="*/ 308 h 309203"/>
              <a:gd name="connsiteX13" fmla="*/ 312683 w 861983"/>
              <a:gd name="connsiteY13" fmla="*/ 308 h 309203"/>
              <a:gd name="connsiteX14" fmla="*/ 312375 w 861983"/>
              <a:gd name="connsiteY14" fmla="*/ 308893 h 309203"/>
              <a:gd name="connsiteX15" fmla="*/ 312376 w 861983"/>
              <a:gd name="connsiteY15" fmla="*/ 308894 h 309203"/>
              <a:gd name="connsiteX16" fmla="*/ 312375 w 861983"/>
              <a:gd name="connsiteY16" fmla="*/ 308894 h 309203"/>
              <a:gd name="connsiteX17" fmla="*/ 312375 w 861983"/>
              <a:gd name="connsiteY17" fmla="*/ 308895 h 309203"/>
              <a:gd name="connsiteX18" fmla="*/ 312330 w 861983"/>
              <a:gd name="connsiteY18" fmla="*/ 308895 h 309203"/>
              <a:gd name="connsiteX19" fmla="*/ 312330 w 861983"/>
              <a:gd name="connsiteY19" fmla="*/ 308894 h 309203"/>
              <a:gd name="connsiteX20" fmla="*/ 0 w 861983"/>
              <a:gd name="connsiteY20" fmla="*/ 308894 h 309203"/>
              <a:gd name="connsiteX21" fmla="*/ 9822 w 861983"/>
              <a:gd name="connsiteY21" fmla="*/ 233400 h 309203"/>
              <a:gd name="connsiteX22" fmla="*/ 312327 w 861983"/>
              <a:gd name="connsiteY22" fmla="*/ 308882 h 309203"/>
              <a:gd name="connsiteX23" fmla="*/ 312324 w 861983"/>
              <a:gd name="connsiteY23" fmla="*/ 308870 h 309203"/>
              <a:gd name="connsiteX24" fmla="*/ 30128 w 861983"/>
              <a:gd name="connsiteY24" fmla="*/ 177592 h 309203"/>
              <a:gd name="connsiteX25" fmla="*/ 71047 w 861983"/>
              <a:gd name="connsiteY25" fmla="*/ 113197 h 309203"/>
              <a:gd name="connsiteX26" fmla="*/ 312318 w 861983"/>
              <a:gd name="connsiteY26" fmla="*/ 308847 h 309203"/>
              <a:gd name="connsiteX27" fmla="*/ 312293 w 861983"/>
              <a:gd name="connsiteY27" fmla="*/ 308749 h 309203"/>
              <a:gd name="connsiteX28" fmla="*/ 116061 w 861983"/>
              <a:gd name="connsiteY28" fmla="*/ 68799 h 309203"/>
              <a:gd name="connsiteX29" fmla="*/ 180765 w 861983"/>
              <a:gd name="connsiteY29" fmla="*/ 28848 h 309203"/>
              <a:gd name="connsiteX30" fmla="*/ 312277 w 861983"/>
              <a:gd name="connsiteY30" fmla="*/ 308685 h 309203"/>
              <a:gd name="connsiteX31" fmla="*/ 237188 w 861983"/>
              <a:gd name="connsiteY31" fmla="*/ 9205 h 309203"/>
              <a:gd name="connsiteX32" fmla="*/ 310128 w 861983"/>
              <a:gd name="connsiteY32" fmla="*/ 308 h 309203"/>
              <a:gd name="connsiteX33" fmla="*/ 441123 w 861983"/>
              <a:gd name="connsiteY33" fmla="*/ 0 h 309203"/>
              <a:gd name="connsiteX34" fmla="*/ 538155 w 861983"/>
              <a:gd name="connsiteY34" fmla="*/ 0 h 309203"/>
              <a:gd name="connsiteX35" fmla="*/ 413197 w 861983"/>
              <a:gd name="connsiteY35" fmla="*/ 155394 h 309203"/>
              <a:gd name="connsiteX36" fmla="*/ 538772 w 861983"/>
              <a:gd name="connsiteY36" fmla="*/ 308895 h 309203"/>
              <a:gd name="connsiteX37" fmla="*/ 444646 w 861983"/>
              <a:gd name="connsiteY37" fmla="*/ 308895 h 309203"/>
              <a:gd name="connsiteX38" fmla="*/ 332681 w 861983"/>
              <a:gd name="connsiteY38" fmla="*/ 188693 h 309203"/>
              <a:gd name="connsiteX39" fmla="*/ 332681 w 861983"/>
              <a:gd name="connsiteY39" fmla="*/ 119895 h 30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61983" h="309203">
                <a:moveTo>
                  <a:pt x="658049" y="308"/>
                </a:moveTo>
                <a:lnTo>
                  <a:pt x="861983" y="308"/>
                </a:lnTo>
                <a:lnTo>
                  <a:pt x="861983" y="69770"/>
                </a:lnTo>
                <a:lnTo>
                  <a:pt x="802345" y="69770"/>
                </a:lnTo>
                <a:lnTo>
                  <a:pt x="802345" y="309203"/>
                </a:lnTo>
                <a:lnTo>
                  <a:pt x="717687" y="309203"/>
                </a:lnTo>
                <a:lnTo>
                  <a:pt x="717687" y="69770"/>
                </a:lnTo>
                <a:lnTo>
                  <a:pt x="658049" y="69770"/>
                </a:lnTo>
                <a:close/>
                <a:moveTo>
                  <a:pt x="553088" y="308"/>
                </a:moveTo>
                <a:lnTo>
                  <a:pt x="637743" y="308"/>
                </a:lnTo>
                <a:lnTo>
                  <a:pt x="637743" y="308895"/>
                </a:lnTo>
                <a:lnTo>
                  <a:pt x="553088" y="308895"/>
                </a:lnTo>
                <a:close/>
                <a:moveTo>
                  <a:pt x="310128" y="308"/>
                </a:moveTo>
                <a:lnTo>
                  <a:pt x="312683" y="308"/>
                </a:lnTo>
                <a:lnTo>
                  <a:pt x="312375" y="308893"/>
                </a:lnTo>
                <a:lnTo>
                  <a:pt x="312376" y="308894"/>
                </a:lnTo>
                <a:lnTo>
                  <a:pt x="312375" y="308894"/>
                </a:lnTo>
                <a:lnTo>
                  <a:pt x="312375" y="308895"/>
                </a:lnTo>
                <a:lnTo>
                  <a:pt x="312330" y="308895"/>
                </a:lnTo>
                <a:lnTo>
                  <a:pt x="312330" y="308894"/>
                </a:lnTo>
                <a:lnTo>
                  <a:pt x="0" y="308894"/>
                </a:lnTo>
                <a:cubicBezTo>
                  <a:pt x="308" y="282863"/>
                  <a:pt x="3480" y="257493"/>
                  <a:pt x="9822" y="233400"/>
                </a:cubicBezTo>
                <a:lnTo>
                  <a:pt x="312327" y="308882"/>
                </a:lnTo>
                <a:lnTo>
                  <a:pt x="312324" y="308870"/>
                </a:lnTo>
                <a:lnTo>
                  <a:pt x="30128" y="177592"/>
                </a:lnTo>
                <a:cubicBezTo>
                  <a:pt x="40920" y="154425"/>
                  <a:pt x="54882" y="132842"/>
                  <a:pt x="71047" y="113197"/>
                </a:cubicBezTo>
                <a:lnTo>
                  <a:pt x="312318" y="308847"/>
                </a:lnTo>
                <a:lnTo>
                  <a:pt x="312293" y="308749"/>
                </a:lnTo>
                <a:lnTo>
                  <a:pt x="116061" y="68799"/>
                </a:lnTo>
                <a:cubicBezTo>
                  <a:pt x="135750" y="52942"/>
                  <a:pt x="157289" y="39640"/>
                  <a:pt x="180765" y="28848"/>
                </a:cubicBezTo>
                <a:lnTo>
                  <a:pt x="312277" y="308685"/>
                </a:lnTo>
                <a:lnTo>
                  <a:pt x="237188" y="9205"/>
                </a:lnTo>
                <a:cubicBezTo>
                  <a:pt x="260665" y="3480"/>
                  <a:pt x="285066" y="308"/>
                  <a:pt x="310128" y="308"/>
                </a:cubicBezTo>
                <a:close/>
                <a:moveTo>
                  <a:pt x="441123" y="0"/>
                </a:moveTo>
                <a:lnTo>
                  <a:pt x="538155" y="0"/>
                </a:lnTo>
                <a:lnTo>
                  <a:pt x="413197" y="155394"/>
                </a:lnTo>
                <a:lnTo>
                  <a:pt x="538772" y="308895"/>
                </a:lnTo>
                <a:lnTo>
                  <a:pt x="444646" y="308895"/>
                </a:lnTo>
                <a:lnTo>
                  <a:pt x="332681" y="188693"/>
                </a:lnTo>
                <a:lnTo>
                  <a:pt x="332681" y="11989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14130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Slides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60EB3CE-8FA7-6B59-50FD-F65D29AB330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234988" y="1592263"/>
            <a:ext cx="10585538" cy="345757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l"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</a:pPr>
            <a:r>
              <a:rPr lang="en-US" sz="12000" b="1" dirty="0">
                <a:solidFill>
                  <a:schemeClr val="bg1"/>
                </a:solidFill>
              </a:rPr>
              <a:t>Text Slides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896487C8-3898-9A0D-C9F9-756ABF29CC7A}"/>
              </a:ext>
            </a:extLst>
          </p:cNvPr>
          <p:cNvGrpSpPr/>
          <p:nvPr userDrawn="1"/>
        </p:nvGrpSpPr>
        <p:grpSpPr>
          <a:xfrm>
            <a:off x="9749847" y="2816226"/>
            <a:ext cx="1207276" cy="1009648"/>
            <a:chOff x="9336214" y="2528900"/>
            <a:chExt cx="1980368" cy="1656188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BB845C91-C89E-338E-C9EA-4C39346DFA55}"/>
                </a:ext>
              </a:extLst>
            </p:cNvPr>
            <p:cNvCxnSpPr>
              <a:cxnSpLocks/>
            </p:cNvCxnSpPr>
            <p:nvPr userDrawn="1"/>
          </p:nvCxnSpPr>
          <p:spPr bwMode="gray">
            <a:xfrm>
              <a:off x="9336214" y="3356994"/>
              <a:ext cx="1980368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aute 4">
              <a:extLst>
                <a:ext uri="{FF2B5EF4-FFF2-40B4-BE49-F238E27FC236}">
                  <a16:creationId xmlns:a16="http://schemas.microsoft.com/office/drawing/2014/main" id="{176FA26C-F202-41D1-CD6E-898DF2DEBB09}"/>
                </a:ext>
              </a:extLst>
            </p:cNvPr>
            <p:cNvSpPr/>
            <p:nvPr userDrawn="1"/>
          </p:nvSpPr>
          <p:spPr bwMode="gray">
            <a:xfrm>
              <a:off x="10488488" y="2528900"/>
              <a:ext cx="828094" cy="1656188"/>
            </a:xfrm>
            <a:custGeom>
              <a:avLst/>
              <a:gdLst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0 w 648072"/>
                <a:gd name="connsiteY4" fmla="*/ 32403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91440 w 648072"/>
                <a:gd name="connsiteY4" fmla="*/ 41547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0" fmla="*/ 0 w 324036"/>
                <a:gd name="connsiteY0" fmla="*/ 0 h 648072"/>
                <a:gd name="connsiteX1" fmla="*/ 324036 w 324036"/>
                <a:gd name="connsiteY1" fmla="*/ 324036 h 648072"/>
                <a:gd name="connsiteX2" fmla="*/ 0 w 324036"/>
                <a:gd name="connsiteY2" fmla="*/ 648072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36" h="648072">
                  <a:moveTo>
                    <a:pt x="0" y="0"/>
                  </a:moveTo>
                  <a:lnTo>
                    <a:pt x="324036" y="324036"/>
                  </a:lnTo>
                  <a:lnTo>
                    <a:pt x="0" y="648072"/>
                  </a:lnTo>
                </a:path>
              </a:pathLst>
            </a:custGeom>
            <a:noFill/>
            <a:ln w="152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tIns="144000" rIns="144000" bIns="144000" rtlCol="0" anchor="ctr"/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093438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4" y="1592263"/>
            <a:ext cx="7561264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9D431E4-E519-1234-FE33-E8AB8077801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138985F4-50E8-E270-E8DA-DC9A5DFEC66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811813F-F15B-6052-8D32-B7BF1C278A5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80263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4" y="1592263"/>
            <a:ext cx="5616575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03953" y="1592263"/>
            <a:ext cx="5616575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89038B4-FE9D-E75E-CBA7-A4AFDD61FFEF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B3F8990C-EE9B-9FAE-C44C-270F39377E6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C8FCD27-29AE-82EA-3746-DBEB0532798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968261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4" y="1592263"/>
            <a:ext cx="3671885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259263" y="1598217"/>
            <a:ext cx="3671885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Textplatzhalter 7">
            <a:extLst>
              <a:ext uri="{FF2B5EF4-FFF2-40B4-BE49-F238E27FC236}">
                <a16:creationId xmlns:a16="http://schemas.microsoft.com/office/drawing/2014/main" id="{5FAB14BE-0A96-B2A6-1E7C-652A5A235D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155944" y="1592263"/>
            <a:ext cx="3664582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DFCF9B44-89CE-5C78-E17A-E0D8DDD8AA0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62B90CFD-7675-410D-5FBC-60FE99027A6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EEE605EC-0BAE-E682-2FEE-959934696D4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075662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4" y="1592263"/>
            <a:ext cx="2700339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87713" y="1598217"/>
            <a:ext cx="2700339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Textplatzhalter 7">
            <a:extLst>
              <a:ext uri="{FF2B5EF4-FFF2-40B4-BE49-F238E27FC236}">
                <a16:creationId xmlns:a16="http://schemas.microsoft.com/office/drawing/2014/main" id="{5FAB14BE-0A96-B2A6-1E7C-652A5A235D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03949" y="1592263"/>
            <a:ext cx="2700339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A18B540B-0C8C-E249-F263-396FA418CF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120188" y="1592263"/>
            <a:ext cx="2700339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F6F2C2F2-A469-FDA9-4694-B14CE4D2B83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09FE437C-2FB5-8E53-12AF-758B9C09B96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FC6255C4-5E26-8F03-0093-3FE830E79CD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193020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and Pictur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60EB3CE-8FA7-6B59-50FD-F65D29AB330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234988" y="1592263"/>
            <a:ext cx="10585538" cy="345757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l"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</a:pPr>
            <a:r>
              <a:rPr lang="en-US" sz="12000" b="1" dirty="0">
                <a:solidFill>
                  <a:schemeClr val="bg1"/>
                </a:solidFill>
              </a:rPr>
              <a:t>Text &amp; </a:t>
            </a:r>
            <a:br>
              <a:rPr lang="en-US" sz="12000" b="1" dirty="0">
                <a:solidFill>
                  <a:schemeClr val="bg1"/>
                </a:solidFill>
              </a:rPr>
            </a:br>
            <a:r>
              <a:rPr lang="en-US" sz="12000" b="1" dirty="0" err="1">
                <a:solidFill>
                  <a:schemeClr val="bg1"/>
                </a:solidFill>
              </a:rPr>
              <a:t>Pictue</a:t>
            </a:r>
            <a:endParaRPr lang="en-US" sz="12000" b="1" dirty="0">
              <a:solidFill>
                <a:schemeClr val="bg1"/>
              </a:solidFill>
            </a:endParaRP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ED91CF98-7E64-A92D-A585-8CE7EB1112F2}"/>
              </a:ext>
            </a:extLst>
          </p:cNvPr>
          <p:cNvGrpSpPr/>
          <p:nvPr userDrawn="1"/>
        </p:nvGrpSpPr>
        <p:grpSpPr>
          <a:xfrm>
            <a:off x="9749847" y="2816226"/>
            <a:ext cx="1207276" cy="1009648"/>
            <a:chOff x="9336214" y="2528900"/>
            <a:chExt cx="1980368" cy="1656188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0DC14551-5FA4-58A0-A5D0-4712444E529A}"/>
                </a:ext>
              </a:extLst>
            </p:cNvPr>
            <p:cNvCxnSpPr>
              <a:cxnSpLocks/>
            </p:cNvCxnSpPr>
            <p:nvPr userDrawn="1"/>
          </p:nvCxnSpPr>
          <p:spPr bwMode="gray">
            <a:xfrm>
              <a:off x="9336214" y="3356994"/>
              <a:ext cx="1980368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aute 4">
              <a:extLst>
                <a:ext uri="{FF2B5EF4-FFF2-40B4-BE49-F238E27FC236}">
                  <a16:creationId xmlns:a16="http://schemas.microsoft.com/office/drawing/2014/main" id="{CA816A33-7090-9599-A875-ED901DF398EA}"/>
                </a:ext>
              </a:extLst>
            </p:cNvPr>
            <p:cNvSpPr/>
            <p:nvPr userDrawn="1"/>
          </p:nvSpPr>
          <p:spPr bwMode="gray">
            <a:xfrm>
              <a:off x="10488488" y="2528900"/>
              <a:ext cx="828094" cy="1656188"/>
            </a:xfrm>
            <a:custGeom>
              <a:avLst/>
              <a:gdLst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0 w 648072"/>
                <a:gd name="connsiteY4" fmla="*/ 32403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91440 w 648072"/>
                <a:gd name="connsiteY4" fmla="*/ 41547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0" fmla="*/ 0 w 324036"/>
                <a:gd name="connsiteY0" fmla="*/ 0 h 648072"/>
                <a:gd name="connsiteX1" fmla="*/ 324036 w 324036"/>
                <a:gd name="connsiteY1" fmla="*/ 324036 h 648072"/>
                <a:gd name="connsiteX2" fmla="*/ 0 w 324036"/>
                <a:gd name="connsiteY2" fmla="*/ 648072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36" h="648072">
                  <a:moveTo>
                    <a:pt x="0" y="0"/>
                  </a:moveTo>
                  <a:lnTo>
                    <a:pt x="324036" y="324036"/>
                  </a:lnTo>
                  <a:lnTo>
                    <a:pt x="0" y="648072"/>
                  </a:lnTo>
                </a:path>
              </a:pathLst>
            </a:custGeom>
            <a:noFill/>
            <a:ln w="152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tIns="144000" rIns="144000" bIns="144000" rtlCol="0" anchor="ctr"/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1385402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x Text and Picture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368299"/>
            <a:ext cx="7561263" cy="1008063"/>
          </a:xfrm>
        </p:spPr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4" y="1592263"/>
            <a:ext cx="3671889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260849" y="1592263"/>
            <a:ext cx="3671889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8148638" y="1"/>
            <a:ext cx="4043361" cy="6857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DD70B73C-0CF1-5C0D-6E7E-0F2140886ACB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en-US" sz="1000" b="1" dirty="0">
                <a:solidFill>
                  <a:schemeClr val="tx1"/>
                </a:solidFill>
              </a:rPr>
              <a:t>Logo Color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For light images,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the logo color can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be changed to black.</a:t>
            </a:r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F79FA06E-4A79-9BE7-7176-0CDABBFDEA0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ECACCEBE-2A95-EBE4-CD9F-A6EDDA24967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4930C461-1671-0A4D-6841-C1DA8B5BA1B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SmartArt Placeholder 3">
            <a:extLst>
              <a:ext uri="{FF2B5EF4-FFF2-40B4-BE49-F238E27FC236}">
                <a16:creationId xmlns:a16="http://schemas.microsoft.com/office/drawing/2014/main" id="{EA6D74CA-A6BA-B921-DEB9-D6A49E43D2ED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153679442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E617D12E-D9F2-FE30-962E-F6465561160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5988051" y="1"/>
            <a:ext cx="4103687" cy="6858000"/>
          </a:xfrm>
        </p:spPr>
        <p:txBody>
          <a:bodyPr tIns="936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14472A9-C746-414B-A339-17009C086F0C}"/>
              </a:ext>
            </a:extLst>
          </p:cNvPr>
          <p:cNvSpPr/>
          <p:nvPr userDrawn="1"/>
        </p:nvSpPr>
        <p:spPr bwMode="gray">
          <a:xfrm>
            <a:off x="0" y="0"/>
            <a:ext cx="59880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46F4A2-1BBD-C6A2-7866-B5B1968C94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371475" y="368300"/>
            <a:ext cx="5616575" cy="4681538"/>
          </a:xfrm>
        </p:spPr>
        <p:txBody>
          <a:bodyPr rIns="360000" anchor="t"/>
          <a:lstStyle>
            <a:lvl1pPr algn="l">
              <a:defRPr sz="5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604293-CF1F-A295-5586-92D0F86F4A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371475" y="5265738"/>
            <a:ext cx="5616575" cy="1011236"/>
          </a:xfrm>
        </p:spPr>
        <p:txBody>
          <a:bodyPr rIns="360000" anchor="b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1600">
                <a:solidFill>
                  <a:schemeClr val="bg1"/>
                </a:solidFill>
              </a:defRPr>
            </a:lvl1pPr>
            <a:lvl2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2pPr>
            <a:lvl3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3pPr>
            <a:lvl4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4pPr>
            <a:lvl5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5pPr>
            <a:lvl6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6pPr>
            <a:lvl7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7pPr>
            <a:lvl8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8pPr>
            <a:lvl9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Add Subtitle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A6250CC-595F-56CB-920B-A07D0AF8DB68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r>
              <a:rPr lang="de-DE"/>
              <a:t>28.04.2026</a:t>
            </a:r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A012934-337B-04B6-BBA6-336DE7455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77DF1B2-42B7-5543-6886-E7938EDBE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en-US" smtClean="0"/>
              <a:pPr/>
              <a:t>‹Nr.›</a:t>
            </a:fld>
            <a:endParaRPr lang="en-US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0484C6BD-91DB-46E4-D1D8-D75CEFB669AE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10710878" y="368659"/>
            <a:ext cx="861983" cy="309203"/>
            <a:chOff x="11189494" y="381000"/>
            <a:chExt cx="621506" cy="222941"/>
          </a:xfrm>
        </p:grpSpPr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59D79EA9-159E-AF02-E8D2-0E0E2BFCBD4B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D0DC72A4-EA66-1D2C-67F7-6C89ECA758CD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Inhaltsplatzhalter 18">
            <a:extLst>
              <a:ext uri="{FF2B5EF4-FFF2-40B4-BE49-F238E27FC236}">
                <a16:creationId xmlns:a16="http://schemas.microsoft.com/office/drawing/2014/main" id="{EA0F1769-10E8-A988-F711-DB28498A25E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10488487" y="5553236"/>
            <a:ext cx="1332038" cy="720564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">
                <a:noFill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">
                <a:noFill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9pPr>
          </a:lstStyle>
          <a:p>
            <a:pPr lvl="0"/>
            <a:r>
              <a:rPr lang="en-US" noProof="1"/>
              <a:t>OE Logoplatzhalter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9DC890DB-CD17-4A1F-BD79-44804CD60EB3}"/>
              </a:ext>
            </a:extLst>
          </p:cNvPr>
          <p:cNvSpPr/>
          <p:nvPr userDrawn="1"/>
        </p:nvSpPr>
        <p:spPr bwMode="gray">
          <a:xfrm>
            <a:off x="12233756" y="5553236"/>
            <a:ext cx="1640680" cy="720564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en-US" sz="1000" b="1" dirty="0">
                <a:solidFill>
                  <a:schemeClr val="tx1"/>
                </a:solidFill>
              </a:rPr>
              <a:t>OE-Logo (optional)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Insert with a click on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the image icon</a:t>
            </a:r>
            <a:endParaRPr lang="en-US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44573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x Text and 2x Picture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368299"/>
            <a:ext cx="7561263" cy="1008063"/>
          </a:xfrm>
        </p:spPr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4" y="1592263"/>
            <a:ext cx="3671889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260849" y="1592263"/>
            <a:ext cx="3671889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8148638" y="0"/>
            <a:ext cx="4043361" cy="3428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9" name="Bildplatzhalter 15">
            <a:extLst>
              <a:ext uri="{FF2B5EF4-FFF2-40B4-BE49-F238E27FC236}">
                <a16:creationId xmlns:a16="http://schemas.microsoft.com/office/drawing/2014/main" id="{8F5116AB-EDC8-4AAB-4B23-B0F880D3116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8148638" y="3429000"/>
            <a:ext cx="4043361" cy="3428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E76EE313-5AAA-A0EA-8444-811EFE1191D0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en-US" sz="1000" b="1" dirty="0">
                <a:solidFill>
                  <a:schemeClr val="tx1"/>
                </a:solidFill>
              </a:rPr>
              <a:t>Logo Color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For light images,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the logo color can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be changed to black.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A1FC182A-F96F-5221-873F-3B2B5AAB8E5D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32C1A369-5E22-F1DC-FC91-3E67E0891AA5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1294EBFA-1C3B-20E4-7E18-EADCA4BF01E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SmartArt Placeholder 4">
            <a:extLst>
              <a:ext uri="{FF2B5EF4-FFF2-40B4-BE49-F238E27FC236}">
                <a16:creationId xmlns:a16="http://schemas.microsoft.com/office/drawing/2014/main" id="{687767C0-1F3D-3EB7-C35E-3DFC7F453FED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1209034911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and Picture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368299"/>
            <a:ext cx="5616575" cy="1008063"/>
          </a:xfrm>
        </p:spPr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4" y="1592263"/>
            <a:ext cx="5616575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203950" y="1"/>
            <a:ext cx="5988049" cy="6857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6D641E1-639F-0493-BBF6-89BD42031440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en-US" sz="1000" b="1" dirty="0">
                <a:solidFill>
                  <a:schemeClr val="tx1"/>
                </a:solidFill>
              </a:rPr>
              <a:t>Logo Color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For light images,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the logo color can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be changed to black.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E2E680-3FF9-ABDB-21FE-FBA027792160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de-DE" noProof="1"/>
              <a:t>28.04.2026</a:t>
            </a:r>
            <a:endParaRPr lang="en-US" noProof="1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7A526B-BB77-0D6A-817F-6C40D944BDC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2100264" y="6273800"/>
            <a:ext cx="3887786" cy="584200"/>
          </a:xfrm>
        </p:spPr>
        <p:txBody>
          <a:bodyPr/>
          <a:lstStyle/>
          <a:p>
            <a:r>
              <a:rPr lang="en-US" noProof="1"/>
              <a:t>Deploying Kadi4Mat Workflows in Laboratory for Reproducible and Guided Experimental Research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BF4C557-2716-4BAC-1F79-F528FD3982DA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en-US" noProof="1" smtClean="0"/>
              <a:pPr/>
              <a:t>‹Nr.›</a:t>
            </a:fld>
            <a:endParaRPr lang="en-US" noProof="1"/>
          </a:p>
        </p:txBody>
      </p:sp>
      <p:sp>
        <p:nvSpPr>
          <p:cNvPr id="9" name="SmartArt Placeholder 8">
            <a:extLst>
              <a:ext uri="{FF2B5EF4-FFF2-40B4-BE49-F238E27FC236}">
                <a16:creationId xmlns:a16="http://schemas.microsoft.com/office/drawing/2014/main" id="{644C98EE-B3A7-7238-F3DE-A4EEE986D320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443573806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and 2x Picture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368299"/>
            <a:ext cx="5616575" cy="1008063"/>
          </a:xfrm>
        </p:spPr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4" y="1592263"/>
            <a:ext cx="5616575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277424FD-F9EC-9D50-76B7-A15217260B9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203952" y="0"/>
            <a:ext cx="5988047" cy="3428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E6670E1C-5A99-3F90-22DA-92683344E10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03952" y="3429000"/>
            <a:ext cx="5988047" cy="3428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CE029FC3-CCFD-6807-4B07-283D6D2E4AC3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en-US" sz="1000" b="1" dirty="0">
                <a:solidFill>
                  <a:schemeClr val="tx1"/>
                </a:solidFill>
              </a:rPr>
              <a:t>Logo Color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For light images,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the logo color can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be changed to black.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4BE23FB-82F9-256A-844F-E66CF0B11694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de-DE" noProof="1"/>
              <a:t>28.04.2026</a:t>
            </a:r>
            <a:endParaRPr lang="en-US" noProof="1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FB82624-8EFE-AB1E-C365-BC8C7FE4BEC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2100264" y="6273800"/>
            <a:ext cx="3887786" cy="584200"/>
          </a:xfrm>
        </p:spPr>
        <p:txBody>
          <a:bodyPr/>
          <a:lstStyle/>
          <a:p>
            <a:r>
              <a:rPr lang="en-US" noProof="1"/>
              <a:t>Deploying Kadi4Mat Workflows in Laboratory for Reproducible and Guided Experimental Research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B15CD544-922E-96F9-8EAB-ABE0DF7E74C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en-US" noProof="1" smtClean="0"/>
              <a:pPr/>
              <a:t>‹Nr.›</a:t>
            </a:fld>
            <a:endParaRPr lang="en-US" noProof="1"/>
          </a:p>
        </p:txBody>
      </p:sp>
      <p:sp>
        <p:nvSpPr>
          <p:cNvPr id="10" name="SmartArt Placeholder 9">
            <a:extLst>
              <a:ext uri="{FF2B5EF4-FFF2-40B4-BE49-F238E27FC236}">
                <a16:creationId xmlns:a16="http://schemas.microsoft.com/office/drawing/2014/main" id="{C80D2BB3-E138-B7DD-31BD-76E8F71E4E39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2522758344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and Picture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368299"/>
            <a:ext cx="3671889" cy="1008063"/>
          </a:xfrm>
        </p:spPr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4" y="1592263"/>
            <a:ext cx="3671889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4259264" y="1"/>
            <a:ext cx="7932736" cy="6857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CC92567-845B-5A16-AD42-AF8D88C03086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en-US" sz="1000" b="1" dirty="0">
                <a:solidFill>
                  <a:schemeClr val="tx1"/>
                </a:solidFill>
              </a:rPr>
              <a:t>Logo Color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For light images,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the logo color can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be changed to black.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41EFE2-E8B5-56D7-6032-6F049A14EA64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de-DE" noProof="1"/>
              <a:t>28.04.2026</a:t>
            </a:r>
            <a:endParaRPr lang="en-US" noProof="1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B05A39-8EF3-2CC5-3106-31B6DF3A23FD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2100264" y="6273800"/>
            <a:ext cx="1943100" cy="584200"/>
          </a:xfrm>
        </p:spPr>
        <p:txBody>
          <a:bodyPr/>
          <a:lstStyle/>
          <a:p>
            <a:r>
              <a:rPr lang="en-US" noProof="1"/>
              <a:t>Deploying Kadi4Mat Workflows in Laboratory for Reproducible and Guided Experimental Research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9CFE138-5A56-42D1-CEDB-6704D5C323D7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en-US" noProof="1" smtClean="0"/>
              <a:pPr/>
              <a:t>‹Nr.›</a:t>
            </a:fld>
            <a:endParaRPr lang="en-US" noProof="1"/>
          </a:p>
        </p:txBody>
      </p:sp>
      <p:sp>
        <p:nvSpPr>
          <p:cNvPr id="9" name="SmartArt Placeholder 8">
            <a:extLst>
              <a:ext uri="{FF2B5EF4-FFF2-40B4-BE49-F238E27FC236}">
                <a16:creationId xmlns:a16="http://schemas.microsoft.com/office/drawing/2014/main" id="{F2824E2A-4652-0276-77D5-E2F7A17236EF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886544958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and 2x Picture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21C31316-62F6-D18F-1737-CCC5C0FA2D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4259263" y="0"/>
            <a:ext cx="7932737" cy="3428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9ECB9B22-62D9-8BEF-B4AF-E3D501B30BF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4259263" y="3429000"/>
            <a:ext cx="7932737" cy="3428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368299"/>
            <a:ext cx="3671889" cy="1008063"/>
          </a:xfrm>
        </p:spPr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4" y="1592263"/>
            <a:ext cx="3671889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7364D22-E1CE-D3E5-45DB-66B9F8D3C95C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en-US" sz="1000" b="1" dirty="0">
                <a:solidFill>
                  <a:schemeClr val="tx1"/>
                </a:solidFill>
              </a:rPr>
              <a:t>Logo Color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For light images,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the logo color can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be changed to black.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125E92D-EEDF-41E0-AFB0-5B7CA56902F1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de-DE" noProof="1"/>
              <a:t>28.04.2026</a:t>
            </a:r>
            <a:endParaRPr lang="en-US" noProof="1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3181661-B42D-C815-F777-F226E4013AB8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2100264" y="6273800"/>
            <a:ext cx="1943100" cy="584200"/>
          </a:xfrm>
        </p:spPr>
        <p:txBody>
          <a:bodyPr/>
          <a:lstStyle/>
          <a:p>
            <a:r>
              <a:rPr lang="en-US" noProof="1"/>
              <a:t>Deploying Kadi4Mat Workflows in Laboratory for Reproducible and Guided Experimental Research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17A4FC51-B5D1-EA2C-4520-8FBD7D0AD4F4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en-US" noProof="1" smtClean="0"/>
              <a:pPr/>
              <a:t>‹Nr.›</a:t>
            </a:fld>
            <a:endParaRPr lang="en-US" noProof="1"/>
          </a:p>
        </p:txBody>
      </p:sp>
      <p:sp>
        <p:nvSpPr>
          <p:cNvPr id="10" name="SmartArt Placeholder 9">
            <a:extLst>
              <a:ext uri="{FF2B5EF4-FFF2-40B4-BE49-F238E27FC236}">
                <a16:creationId xmlns:a16="http://schemas.microsoft.com/office/drawing/2014/main" id="{25AC6484-86DB-2DAB-BB62-A5745F449A7D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1636307233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and 2x Picture vertical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21C31316-62F6-D18F-1737-CCC5C0FA2D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4259263" y="0"/>
            <a:ext cx="3967200" cy="6858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9ECB9B22-62D9-8BEF-B4AF-E3D501B30BF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8224800" y="0"/>
            <a:ext cx="3967200" cy="6858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368299"/>
            <a:ext cx="3671889" cy="1008063"/>
          </a:xfrm>
        </p:spPr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4" y="1592263"/>
            <a:ext cx="3671889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0946D4BB-B535-21BF-5706-F2593173BAA1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en-US" sz="1000" b="1" dirty="0">
                <a:solidFill>
                  <a:schemeClr val="tx1"/>
                </a:solidFill>
              </a:rPr>
              <a:t>Logo Color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For light images,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the logo color can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be changed to black.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42913EC-AA64-42F8-7D39-B16842087DFD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de-DE" noProof="1"/>
              <a:t>28.04.2026</a:t>
            </a:r>
            <a:endParaRPr lang="en-US" noProof="1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CE0DADB-FC3F-095E-4791-75B52230B02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2100264" y="6273800"/>
            <a:ext cx="1943100" cy="584200"/>
          </a:xfrm>
        </p:spPr>
        <p:txBody>
          <a:bodyPr/>
          <a:lstStyle/>
          <a:p>
            <a:r>
              <a:rPr lang="en-US" noProof="1"/>
              <a:t>Deploying Kadi4Mat Workflows in Laboratory for Reproducible and Guided Experimental Research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2A1CFBF2-D69A-34C8-B3BD-C059BF951A1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en-US" noProof="1" smtClean="0"/>
              <a:pPr/>
              <a:t>‹Nr.›</a:t>
            </a:fld>
            <a:endParaRPr lang="en-US" noProof="1"/>
          </a:p>
        </p:txBody>
      </p:sp>
      <p:sp>
        <p:nvSpPr>
          <p:cNvPr id="10" name="SmartArt Placeholder 9">
            <a:extLst>
              <a:ext uri="{FF2B5EF4-FFF2-40B4-BE49-F238E27FC236}">
                <a16:creationId xmlns:a16="http://schemas.microsoft.com/office/drawing/2014/main" id="{B89CE0D6-653F-7F8C-F948-4496D414E60D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2099785044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and 4x Picture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21C31316-62F6-D18F-1737-CCC5C0FA2D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4259263" y="0"/>
            <a:ext cx="3967200" cy="3429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9ECB9B22-62D9-8BEF-B4AF-E3D501B30BF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8224800" y="0"/>
            <a:ext cx="3967200" cy="3429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368299"/>
            <a:ext cx="3671889" cy="1008063"/>
          </a:xfrm>
        </p:spPr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4" y="1592263"/>
            <a:ext cx="3671889" cy="4684711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Bildplatzhalter 15">
            <a:extLst>
              <a:ext uri="{FF2B5EF4-FFF2-40B4-BE49-F238E27FC236}">
                <a16:creationId xmlns:a16="http://schemas.microsoft.com/office/drawing/2014/main" id="{7F82C154-C2F8-0DAB-C0BD-5339CDD093A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259263" y="3429000"/>
            <a:ext cx="3967200" cy="3429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1" name="Bildplatzhalter 15">
            <a:extLst>
              <a:ext uri="{FF2B5EF4-FFF2-40B4-BE49-F238E27FC236}">
                <a16:creationId xmlns:a16="http://schemas.microsoft.com/office/drawing/2014/main" id="{20C756FA-7475-759D-D898-FED49EC21C6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gray">
          <a:xfrm>
            <a:off x="8224800" y="3429000"/>
            <a:ext cx="3967200" cy="3429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E3376BD9-6CCE-719E-7D39-A434E6F082BA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en-US" sz="1000" b="1" dirty="0">
                <a:solidFill>
                  <a:schemeClr val="tx1"/>
                </a:solidFill>
              </a:rPr>
              <a:t>Logo Color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For light images,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the logo color can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be changed to black.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230D9CD-2193-97AA-1758-B1FC1421DAAF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de-DE" noProof="1"/>
              <a:t>28.04.2026</a:t>
            </a:r>
            <a:endParaRPr lang="en-US" noProof="1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19C73A4-0550-88A3-B15C-D839D27C3A4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>
          <a:xfrm>
            <a:off x="2100264" y="6273800"/>
            <a:ext cx="1943100" cy="584200"/>
          </a:xfrm>
        </p:spPr>
        <p:txBody>
          <a:bodyPr/>
          <a:lstStyle/>
          <a:p>
            <a:r>
              <a:rPr lang="en-US" noProof="1"/>
              <a:t>Deploying Kadi4Mat Workflows in Laboratory for Reproducible and Guided Experimental Research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809BE537-47E8-E28E-E31C-569B375CD31F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776FC98F-84AD-404B-BCCB-49E092AA6DE0}" type="slidenum">
              <a:rPr lang="en-US" noProof="1" smtClean="0"/>
              <a:pPr/>
              <a:t>‹Nr.›</a:t>
            </a:fld>
            <a:endParaRPr lang="en-US" noProof="1"/>
          </a:p>
        </p:txBody>
      </p:sp>
      <p:sp>
        <p:nvSpPr>
          <p:cNvPr id="12" name="SmartArt Placeholder 11">
            <a:extLst>
              <a:ext uri="{FF2B5EF4-FFF2-40B4-BE49-F238E27FC236}">
                <a16:creationId xmlns:a16="http://schemas.microsoft.com/office/drawing/2014/main" id="{CC855A49-14E5-453A-4AAE-9D55DDBC3682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2401195878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Text and Picture horizontal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2816225"/>
            <a:ext cx="3671889" cy="3460748"/>
          </a:xfrm>
        </p:spPr>
        <p:txBody>
          <a:bodyPr tIns="0"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255615" y="2816225"/>
            <a:ext cx="3671889" cy="3460749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144990" y="2816225"/>
            <a:ext cx="3671889" cy="3460749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-1"/>
            <a:ext cx="12191999" cy="26003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38BCFDEC-EEB4-FB94-494B-7A6B7C8104D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E38CEE48-7318-2C48-A4DB-0374240E6DC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E2A6EAAC-D781-C247-456C-6DDB93810FE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420440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 horizontal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4041775"/>
            <a:ext cx="5616575" cy="2235198"/>
          </a:xfrm>
        </p:spPr>
        <p:txBody>
          <a:bodyPr tIns="0"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203949" y="4041775"/>
            <a:ext cx="5616575" cy="2235199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-1"/>
            <a:ext cx="12191999" cy="382428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9EC190A-F91D-A63D-5DE6-284075CC06D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7D6DBFAC-7948-6CD4-F795-0F657587514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1806FD95-1722-01B2-D054-0F1C46053F9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665831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2x Picture horizontal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4041775"/>
            <a:ext cx="5616575" cy="2235198"/>
          </a:xfrm>
        </p:spPr>
        <p:txBody>
          <a:bodyPr tIns="0"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203949" y="4041775"/>
            <a:ext cx="5616575" cy="2235199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2" y="-1"/>
            <a:ext cx="6203948" cy="382428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203950" y="-1"/>
            <a:ext cx="5988050" cy="382428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E289A028-6BAD-57D6-0C99-2E2EE8D2385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FF70BBC8-26C8-72F5-7017-C4E9ADC5110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14220114-93CE-7986-FBD4-6B87CC84D15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61536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914472A9-C746-414B-A339-17009C086F0C}"/>
              </a:ext>
            </a:extLst>
          </p:cNvPr>
          <p:cNvSpPr/>
          <p:nvPr userDrawn="1"/>
        </p:nvSpPr>
        <p:spPr bwMode="gray">
          <a:xfrm>
            <a:off x="5988050" y="0"/>
            <a:ext cx="620395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46F4A2-1BBD-C6A2-7866-B5B1968C94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371475" y="368300"/>
            <a:ext cx="5616575" cy="4681538"/>
          </a:xfrm>
        </p:spPr>
        <p:txBody>
          <a:bodyPr rIns="360000" anchor="t"/>
          <a:lstStyle>
            <a:lvl1pPr algn="l">
              <a:defRPr sz="5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604293-CF1F-A295-5586-92D0F86F4A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371475" y="5265738"/>
            <a:ext cx="5616575" cy="1011236"/>
          </a:xfrm>
        </p:spPr>
        <p:txBody>
          <a:bodyPr rIns="360000" anchor="b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1600">
                <a:solidFill>
                  <a:schemeClr val="bg1"/>
                </a:solidFill>
              </a:defRPr>
            </a:lvl1pPr>
            <a:lvl2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2pPr>
            <a:lvl3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3pPr>
            <a:lvl4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4pPr>
            <a:lvl5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5pPr>
            <a:lvl6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6pPr>
            <a:lvl7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7pPr>
            <a:lvl8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8pPr>
            <a:lvl9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Add Subtitle</a:t>
            </a:r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E617D12E-D9F2-FE30-962E-F6465561160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5988051" y="1"/>
            <a:ext cx="4103687" cy="6858000"/>
          </a:xfrm>
        </p:spPr>
        <p:txBody>
          <a:bodyPr tIns="864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B13F734F-93E9-EAAB-2752-52949F413704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black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r>
              <a:rPr lang="de-DE"/>
              <a:t>28.04.2026</a:t>
            </a:r>
            <a:endParaRPr lang="en-US"/>
          </a:p>
        </p:txBody>
      </p:sp>
      <p:sp>
        <p:nvSpPr>
          <p:cNvPr id="12" name="Fußzeilenplatzhalter 4">
            <a:extLst>
              <a:ext uri="{FF2B5EF4-FFF2-40B4-BE49-F238E27FC236}">
                <a16:creationId xmlns:a16="http://schemas.microsoft.com/office/drawing/2014/main" id="{7037DF08-8E92-E882-4AEB-B9E96AA7A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en-US"/>
              <a:t>Deploying Kadi4Mat Workflows in Laboratory for Reproducible and Guided Experimental Research</a:t>
            </a:r>
          </a:p>
        </p:txBody>
      </p:sp>
      <p:sp>
        <p:nvSpPr>
          <p:cNvPr id="13" name="Foliennummernplatzhalter 5">
            <a:extLst>
              <a:ext uri="{FF2B5EF4-FFF2-40B4-BE49-F238E27FC236}">
                <a16:creationId xmlns:a16="http://schemas.microsoft.com/office/drawing/2014/main" id="{29264F0A-C45F-9937-0433-4CE92B3ED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black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en-US" smtClean="0"/>
              <a:pPr/>
              <a:t>‹Nr.›</a:t>
            </a:fld>
            <a:endParaRPr lang="en-US"/>
          </a:p>
        </p:txBody>
      </p:sp>
      <p:grpSp>
        <p:nvGrpSpPr>
          <p:cNvPr id="4" name="Gruppieren 8">
            <a:extLst>
              <a:ext uri="{FF2B5EF4-FFF2-40B4-BE49-F238E27FC236}">
                <a16:creationId xmlns:a16="http://schemas.microsoft.com/office/drawing/2014/main" id="{A1532E2A-0AD5-78A6-C7F4-C16B026BA9BB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10710878" y="368659"/>
            <a:ext cx="861983" cy="309203"/>
            <a:chOff x="11189494" y="381000"/>
            <a:chExt cx="621506" cy="222941"/>
          </a:xfrm>
          <a:solidFill>
            <a:schemeClr val="bg1"/>
          </a:solidFill>
        </p:grpSpPr>
        <p:sp>
          <p:nvSpPr>
            <p:cNvPr id="5" name="Freihandform: Form 9">
              <a:extLst>
                <a:ext uri="{FF2B5EF4-FFF2-40B4-BE49-F238E27FC236}">
                  <a16:creationId xmlns:a16="http://schemas.microsoft.com/office/drawing/2014/main" id="{1126D6D5-2B7D-390E-6320-C8E356BB57B9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ihandform: Form 10">
              <a:extLst>
                <a:ext uri="{FF2B5EF4-FFF2-40B4-BE49-F238E27FC236}">
                  <a16:creationId xmlns:a16="http://schemas.microsoft.com/office/drawing/2014/main" id="{E48DCF6E-1E81-A530-130D-A40052D29E56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295743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3x Picture horizontal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4041775"/>
            <a:ext cx="5616575" cy="2235198"/>
          </a:xfrm>
        </p:spPr>
        <p:txBody>
          <a:bodyPr tIns="0"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148638" y="4041775"/>
            <a:ext cx="3671886" cy="2235199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2" y="-1"/>
            <a:ext cx="4259261" cy="382428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59263" y="-1"/>
            <a:ext cx="3889375" cy="382428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B0C0D4B8-0642-DA51-02B4-CD518D792A1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8148638" y="-1"/>
            <a:ext cx="4043360" cy="382428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94F7FD17-6F08-455B-89F3-014E426ED5A9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295BB98B-CA7B-1291-9702-334ACEEE83D2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49F8E6D6-952F-6259-CB3F-D9FD0CF614A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456137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 horizontal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5265737"/>
            <a:ext cx="5616575" cy="1011236"/>
          </a:xfrm>
        </p:spPr>
        <p:txBody>
          <a:bodyPr tIns="0"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203949" y="5265738"/>
            <a:ext cx="5616575" cy="1011236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-1"/>
            <a:ext cx="12191999" cy="504983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1C3AEDD-A574-4DAF-D1EC-A27C2292DE65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CF58EBD7-6711-442F-F11B-AEE90C03C90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88F5ADB7-1DE3-CF4C-2772-4A7CBBB483E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548939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2x Picture horizontal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5265737"/>
            <a:ext cx="5616575" cy="1011236"/>
          </a:xfrm>
        </p:spPr>
        <p:txBody>
          <a:bodyPr tIns="0"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203949" y="5265738"/>
            <a:ext cx="5616575" cy="1011236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08F79B48-DA81-CB7D-4184-C12044C4712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2" y="-1"/>
            <a:ext cx="6203948" cy="504983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73DB8F0C-439C-6E68-E1D6-2CD9C93ACEF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203950" y="-1"/>
            <a:ext cx="5988049" cy="504983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C26F2CC-FD06-0D05-F9BC-EA3577B02BAF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4B56F4D1-3BED-CF11-4CA9-195A2857302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682BB5B3-0CF3-C297-3B12-70918709FF8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338502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3x Picture horizontal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5265737"/>
            <a:ext cx="5616575" cy="1011236"/>
          </a:xfrm>
        </p:spPr>
        <p:txBody>
          <a:bodyPr tIns="0"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148638" y="5265738"/>
            <a:ext cx="3671886" cy="1011236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D81F5719-88F7-8122-30E7-C4EDDE47BEB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0"/>
            <a:ext cx="4259262" cy="50498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DF833069-8A51-2788-517E-244A50E9A0E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59263" y="0"/>
            <a:ext cx="3889375" cy="50498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8FBD7F7D-0AAE-6C8E-E25F-AD0146EE9DC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8148638" y="0"/>
            <a:ext cx="4043362" cy="50498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CC866A8-34DE-9962-F35F-CD5302351129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CD73AD41-5895-7F97-5F11-9EE28D617619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AC39AA92-697F-9C87-7391-FD2148F379B1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039744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4x Picture horizontal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5265737"/>
            <a:ext cx="5616575" cy="1011236"/>
          </a:xfrm>
        </p:spPr>
        <p:txBody>
          <a:bodyPr tIns="0"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148638" y="5265738"/>
            <a:ext cx="3671886" cy="1008062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Bildplatzhalter 15">
            <a:extLst>
              <a:ext uri="{FF2B5EF4-FFF2-40B4-BE49-F238E27FC236}">
                <a16:creationId xmlns:a16="http://schemas.microsoft.com/office/drawing/2014/main" id="{57221ED0-08B5-804A-A5D3-858C1FBF65E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0"/>
            <a:ext cx="4259262" cy="25289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2C1B9B64-2441-8357-F153-985A05DAB7A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59263" y="0"/>
            <a:ext cx="3889375" cy="50498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3" name="Bildplatzhalter 15">
            <a:extLst>
              <a:ext uri="{FF2B5EF4-FFF2-40B4-BE49-F238E27FC236}">
                <a16:creationId xmlns:a16="http://schemas.microsoft.com/office/drawing/2014/main" id="{3B17586A-9CCE-8295-2F97-E528DD0C3C8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8148638" y="0"/>
            <a:ext cx="4043362" cy="50498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4" name="Bildplatzhalter 15">
            <a:extLst>
              <a:ext uri="{FF2B5EF4-FFF2-40B4-BE49-F238E27FC236}">
                <a16:creationId xmlns:a16="http://schemas.microsoft.com/office/drawing/2014/main" id="{0C7BBDAF-B20D-60D9-3199-BC0FA5A0FEA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-1" y="2528900"/>
            <a:ext cx="4259263" cy="25209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3B07C1E-75AF-D661-9B0E-FB6406930C72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6F2A8345-FC50-948A-F811-0B4575026B2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9AA0923-C682-650B-E243-7EC5A1EB5715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23684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5x Picture horizontal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5265737"/>
            <a:ext cx="5616575" cy="1011236"/>
          </a:xfrm>
        </p:spPr>
        <p:txBody>
          <a:bodyPr tIns="0"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148638" y="5265738"/>
            <a:ext cx="3671886" cy="1008062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5DC53031-0D17-F341-B556-CAB21B21AD9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0"/>
            <a:ext cx="4259262" cy="25289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7621CD60-0EEE-8EE1-2413-15ACFBB4FD0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59263" y="0"/>
            <a:ext cx="3889375" cy="50498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7834F377-608A-1764-2D89-CC39A31EDCCD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8148638" y="0"/>
            <a:ext cx="4043362" cy="25289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9" name="Bildplatzhalter 15">
            <a:extLst>
              <a:ext uri="{FF2B5EF4-FFF2-40B4-BE49-F238E27FC236}">
                <a16:creationId xmlns:a16="http://schemas.microsoft.com/office/drawing/2014/main" id="{4C11F33F-4952-0822-BD29-5112BEE9D3D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-1" y="2528900"/>
            <a:ext cx="4259263" cy="25209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E636C18E-9864-2F8B-F6CA-5E977141C9D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 bwMode="gray">
          <a:xfrm>
            <a:off x="8148638" y="2528900"/>
            <a:ext cx="4043362" cy="25209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481462F4-7E9B-9816-7A91-CD63748EFFA7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C2F10F94-6302-EFB2-67BF-534AEC1DF945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3E4D86CD-F0F0-D953-FC70-25716FFC7015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805538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6x Picture horizontal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5265737"/>
            <a:ext cx="5616575" cy="1011236"/>
          </a:xfrm>
        </p:spPr>
        <p:txBody>
          <a:bodyPr tIns="0"/>
          <a:lstStyle/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148638" y="5265738"/>
            <a:ext cx="3671886" cy="1008062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3" name="Bildplatzhalter 15">
            <a:extLst>
              <a:ext uri="{FF2B5EF4-FFF2-40B4-BE49-F238E27FC236}">
                <a16:creationId xmlns:a16="http://schemas.microsoft.com/office/drawing/2014/main" id="{06B3F9A9-7D44-E3D9-34C3-186B5CE72C7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0"/>
            <a:ext cx="4259262" cy="25289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4" name="Bildplatzhalter 15">
            <a:extLst>
              <a:ext uri="{FF2B5EF4-FFF2-40B4-BE49-F238E27FC236}">
                <a16:creationId xmlns:a16="http://schemas.microsoft.com/office/drawing/2014/main" id="{487580F0-10F0-597D-B74B-3AA53C72CB5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59263" y="0"/>
            <a:ext cx="3889375" cy="25289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5" name="Bildplatzhalter 15">
            <a:extLst>
              <a:ext uri="{FF2B5EF4-FFF2-40B4-BE49-F238E27FC236}">
                <a16:creationId xmlns:a16="http://schemas.microsoft.com/office/drawing/2014/main" id="{479D4CF8-3CF2-33EE-3E52-E67D33D232A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8148638" y="0"/>
            <a:ext cx="4043362" cy="25289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681FE394-9FBF-7254-E399-7BF501CFF5E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-1" y="2528900"/>
            <a:ext cx="4259263" cy="25209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7" name="Bildplatzhalter 15">
            <a:extLst>
              <a:ext uri="{FF2B5EF4-FFF2-40B4-BE49-F238E27FC236}">
                <a16:creationId xmlns:a16="http://schemas.microsoft.com/office/drawing/2014/main" id="{2EC1BE5C-58BE-A28F-D48F-AACC647D303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4259262" y="2528900"/>
            <a:ext cx="3889375" cy="25209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8" name="Bildplatzhalter 15">
            <a:extLst>
              <a:ext uri="{FF2B5EF4-FFF2-40B4-BE49-F238E27FC236}">
                <a16:creationId xmlns:a16="http://schemas.microsoft.com/office/drawing/2014/main" id="{A1CE0C82-8D00-6128-A723-75FB35F9E4B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 bwMode="gray">
          <a:xfrm>
            <a:off x="8148638" y="2528900"/>
            <a:ext cx="4043362" cy="25209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1D9D3A7-656E-5EF8-DC21-9E4100AD724C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115DD17-D1C2-CAD1-2B57-987C840DD93B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4FC4E6F-39C1-2BF6-B3CD-824ACF396079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833482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Pic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-1"/>
            <a:ext cx="12191999" cy="6858001"/>
          </a:xfrm>
        </p:spPr>
        <p:txBody>
          <a:bodyPr tIns="90000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5265737"/>
            <a:ext cx="7561263" cy="1011236"/>
          </a:xfrm>
        </p:spPr>
        <p:txBody>
          <a:bodyPr t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4A93AEE-C09B-11EE-62B2-D258B26B0D2C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en-US" sz="1000" b="1" dirty="0">
                <a:solidFill>
                  <a:schemeClr val="tx1"/>
                </a:solidFill>
              </a:rPr>
              <a:t>Logo Color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For light images,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the logo color can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be changed to black.</a:t>
            </a:r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A26D7894-F140-1F47-D2F6-229CD2C494F5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60435903-70F1-B75C-C10A-BC04CBD3B6F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5C091A42-6A7C-132E-E5ED-A7A2F10231A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SmartArt Placeholder 3">
            <a:extLst>
              <a:ext uri="{FF2B5EF4-FFF2-40B4-BE49-F238E27FC236}">
                <a16:creationId xmlns:a16="http://schemas.microsoft.com/office/drawing/2014/main" id="{AF2A633C-85DA-E08F-E985-EE1D753E33BE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39578022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Text und 2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5" y="5265738"/>
            <a:ext cx="5616575" cy="1011236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1474" y="1592263"/>
            <a:ext cx="5616575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203949" y="1592263"/>
            <a:ext cx="5616575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203950" y="5265738"/>
            <a:ext cx="5616575" cy="1011236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EE3343F-20F8-0E46-42FA-821D2026B50E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57DF4F2F-5D04-4C9E-307B-30037ABC94A6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D81DB6B4-64B1-EEDE-D757-88A82845A33F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192315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 Text und 3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5" y="5265738"/>
            <a:ext cx="3671889" cy="1011236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1474" y="1592263"/>
            <a:ext cx="3671889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60848" y="1592263"/>
            <a:ext cx="3671889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260849" y="5265738"/>
            <a:ext cx="3671889" cy="1011236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8148638" y="1592263"/>
            <a:ext cx="3671889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8148639" y="5265738"/>
            <a:ext cx="3671889" cy="1011236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CDF1D0DD-152A-CD72-F7A9-948FA54C7916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10188A5A-13A0-E431-44B3-E58A8A6D0DD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79C41ECA-AF89-1BAD-40AE-C421974015D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395132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horizonta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E617D12E-D9F2-FE30-962E-F64655611604}"/>
              </a:ext>
            </a:extLst>
          </p:cNvPr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0" y="1"/>
            <a:ext cx="12191999" cy="3824287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46F4A2-1BBD-C6A2-7866-B5B1968C94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371475" y="4041775"/>
            <a:ext cx="5616575" cy="1691479"/>
          </a:xfrm>
        </p:spPr>
        <p:txBody>
          <a:bodyPr rIns="0" anchor="t"/>
          <a:lstStyle>
            <a:lvl1pPr algn="l">
              <a:defRPr sz="5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604293-CF1F-A295-5586-92D0F86F4A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371475" y="5733256"/>
            <a:ext cx="5616575" cy="543718"/>
          </a:xfrm>
        </p:spPr>
        <p:txBody>
          <a:bodyPr rIns="0" anchor="b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1600">
                <a:solidFill>
                  <a:schemeClr val="bg1"/>
                </a:solidFill>
              </a:defRPr>
            </a:lvl1pPr>
            <a:lvl2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2pPr>
            <a:lvl3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3pPr>
            <a:lvl4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4pPr>
            <a:lvl5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5pPr>
            <a:lvl6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6pPr>
            <a:lvl7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7pPr>
            <a:lvl8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8pPr>
            <a:lvl9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Add Subtitle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E52B5CC-CF21-9E7E-CADE-8B782F3AF80F}"/>
              </a:ext>
            </a:extLst>
          </p:cNvPr>
          <p:cNvSpPr/>
          <p:nvPr userDrawn="1"/>
        </p:nvSpPr>
        <p:spPr bwMode="gray">
          <a:xfrm>
            <a:off x="12233756" y="1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en-US" sz="1000" b="1" dirty="0">
                <a:solidFill>
                  <a:schemeClr val="tx1"/>
                </a:solidFill>
              </a:rPr>
              <a:t>Logo Color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For light images,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the logo color can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be changed to black.</a:t>
            </a:r>
          </a:p>
        </p:txBody>
      </p:sp>
      <p:sp>
        <p:nvSpPr>
          <p:cNvPr id="6" name="Datumsplatzhalter 3">
            <a:extLst>
              <a:ext uri="{FF2B5EF4-FFF2-40B4-BE49-F238E27FC236}">
                <a16:creationId xmlns:a16="http://schemas.microsoft.com/office/drawing/2014/main" id="{613673CC-527A-F7FD-F4BB-EFB8EDA92E70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black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r>
              <a:rPr lang="de-DE"/>
              <a:t>28.04.2026</a:t>
            </a:r>
            <a:endParaRPr lang="en-US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42973810-AFA0-E19F-E5A5-A7F82CD72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en-US"/>
              <a:t>Deploying Kadi4Mat Workflows in Laboratory for Reproducible and Guided Experimental Research</a:t>
            </a:r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51AF4981-2A51-01C8-FC65-7C68623E4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black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1" name="SmartArt-Platzhalter 10">
            <a:extLst>
              <a:ext uri="{FF2B5EF4-FFF2-40B4-BE49-F238E27FC236}">
                <a16:creationId xmlns:a16="http://schemas.microsoft.com/office/drawing/2014/main" id="{B8A25F18-5A38-86C1-D835-316B836320E1}"/>
              </a:ext>
            </a:extLst>
          </p:cNvPr>
          <p:cNvSpPr>
            <a:spLocks noGrp="1" noChangeAspect="1"/>
          </p:cNvSpPr>
          <p:nvPr>
            <p:ph type="dgm" sz="quarter" idx="20" hasCustomPrompt="1"/>
          </p:nvPr>
        </p:nvSpPr>
        <p:spPr bwMode="gray">
          <a:xfrm>
            <a:off x="10710878" y="368661"/>
            <a:ext cx="861983" cy="309203"/>
          </a:xfrm>
          <a:custGeom>
            <a:avLst/>
            <a:gdLst>
              <a:gd name="connsiteX0" fmla="*/ 672615 w 881062"/>
              <a:gd name="connsiteY0" fmla="*/ 316 h 316047"/>
              <a:gd name="connsiteX1" fmla="*/ 881062 w 881062"/>
              <a:gd name="connsiteY1" fmla="*/ 316 h 316047"/>
              <a:gd name="connsiteX2" fmla="*/ 881062 w 881062"/>
              <a:gd name="connsiteY2" fmla="*/ 71315 h 316047"/>
              <a:gd name="connsiteX3" fmla="*/ 820105 w 881062"/>
              <a:gd name="connsiteY3" fmla="*/ 71315 h 316047"/>
              <a:gd name="connsiteX4" fmla="*/ 820105 w 881062"/>
              <a:gd name="connsiteY4" fmla="*/ 316047 h 316047"/>
              <a:gd name="connsiteX5" fmla="*/ 733572 w 881062"/>
              <a:gd name="connsiteY5" fmla="*/ 316047 h 316047"/>
              <a:gd name="connsiteX6" fmla="*/ 733572 w 881062"/>
              <a:gd name="connsiteY6" fmla="*/ 71315 h 316047"/>
              <a:gd name="connsiteX7" fmla="*/ 672615 w 881062"/>
              <a:gd name="connsiteY7" fmla="*/ 71315 h 316047"/>
              <a:gd name="connsiteX8" fmla="*/ 565331 w 881062"/>
              <a:gd name="connsiteY8" fmla="*/ 316 h 316047"/>
              <a:gd name="connsiteX9" fmla="*/ 651859 w 881062"/>
              <a:gd name="connsiteY9" fmla="*/ 316 h 316047"/>
              <a:gd name="connsiteX10" fmla="*/ 651859 w 881062"/>
              <a:gd name="connsiteY10" fmla="*/ 315733 h 316047"/>
              <a:gd name="connsiteX11" fmla="*/ 565331 w 881062"/>
              <a:gd name="connsiteY11" fmla="*/ 315733 h 316047"/>
              <a:gd name="connsiteX12" fmla="*/ 316992 w 881062"/>
              <a:gd name="connsiteY12" fmla="*/ 316 h 316047"/>
              <a:gd name="connsiteX13" fmla="*/ 319603 w 881062"/>
              <a:gd name="connsiteY13" fmla="*/ 316 h 316047"/>
              <a:gd name="connsiteX14" fmla="*/ 319289 w 881062"/>
              <a:gd name="connsiteY14" fmla="*/ 315733 h 316047"/>
              <a:gd name="connsiteX15" fmla="*/ 319243 w 881062"/>
              <a:gd name="connsiteY15" fmla="*/ 315733 h 316047"/>
              <a:gd name="connsiteX16" fmla="*/ 319243 w 881062"/>
              <a:gd name="connsiteY16" fmla="*/ 315729 h 316047"/>
              <a:gd name="connsiteX17" fmla="*/ 0 w 881062"/>
              <a:gd name="connsiteY17" fmla="*/ 315729 h 316047"/>
              <a:gd name="connsiteX18" fmla="*/ 10040 w 881062"/>
              <a:gd name="connsiteY18" fmla="*/ 238565 h 316047"/>
              <a:gd name="connsiteX19" fmla="*/ 319239 w 881062"/>
              <a:gd name="connsiteY19" fmla="*/ 315718 h 316047"/>
              <a:gd name="connsiteX20" fmla="*/ 319236 w 881062"/>
              <a:gd name="connsiteY20" fmla="*/ 315705 h 316047"/>
              <a:gd name="connsiteX21" fmla="*/ 30795 w 881062"/>
              <a:gd name="connsiteY21" fmla="*/ 181522 h 316047"/>
              <a:gd name="connsiteX22" fmla="*/ 72618 w 881062"/>
              <a:gd name="connsiteY22" fmla="*/ 115703 h 316047"/>
              <a:gd name="connsiteX23" fmla="*/ 319230 w 881062"/>
              <a:gd name="connsiteY23" fmla="*/ 315681 h 316047"/>
              <a:gd name="connsiteX24" fmla="*/ 319204 w 881062"/>
              <a:gd name="connsiteY24" fmla="*/ 315579 h 316047"/>
              <a:gd name="connsiteX25" fmla="*/ 118629 w 881062"/>
              <a:gd name="connsiteY25" fmla="*/ 70321 h 316047"/>
              <a:gd name="connsiteX26" fmla="*/ 184766 w 881062"/>
              <a:gd name="connsiteY26" fmla="*/ 29486 h 316047"/>
              <a:gd name="connsiteX27" fmla="*/ 319187 w 881062"/>
              <a:gd name="connsiteY27" fmla="*/ 315512 h 316047"/>
              <a:gd name="connsiteX28" fmla="*/ 242439 w 881062"/>
              <a:gd name="connsiteY28" fmla="*/ 9408 h 316047"/>
              <a:gd name="connsiteX29" fmla="*/ 316992 w 881062"/>
              <a:gd name="connsiteY29" fmla="*/ 316 h 316047"/>
              <a:gd name="connsiteX30" fmla="*/ 450887 w 881062"/>
              <a:gd name="connsiteY30" fmla="*/ 0 h 316047"/>
              <a:gd name="connsiteX31" fmla="*/ 550067 w 881062"/>
              <a:gd name="connsiteY31" fmla="*/ 0 h 316047"/>
              <a:gd name="connsiteX32" fmla="*/ 422343 w 881062"/>
              <a:gd name="connsiteY32" fmla="*/ 158833 h 316047"/>
              <a:gd name="connsiteX33" fmla="*/ 550698 w 881062"/>
              <a:gd name="connsiteY33" fmla="*/ 315733 h 316047"/>
              <a:gd name="connsiteX34" fmla="*/ 454488 w 881062"/>
              <a:gd name="connsiteY34" fmla="*/ 315733 h 316047"/>
              <a:gd name="connsiteX35" fmla="*/ 340045 w 881062"/>
              <a:gd name="connsiteY35" fmla="*/ 192869 h 316047"/>
              <a:gd name="connsiteX36" fmla="*/ 340045 w 881062"/>
              <a:gd name="connsiteY36" fmla="*/ 122548 h 31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881062" h="316047">
                <a:moveTo>
                  <a:pt x="672615" y="316"/>
                </a:moveTo>
                <a:lnTo>
                  <a:pt x="881062" y="316"/>
                </a:lnTo>
                <a:lnTo>
                  <a:pt x="881062" y="71315"/>
                </a:lnTo>
                <a:lnTo>
                  <a:pt x="820105" y="71315"/>
                </a:lnTo>
                <a:lnTo>
                  <a:pt x="820105" y="316047"/>
                </a:lnTo>
                <a:lnTo>
                  <a:pt x="733572" y="316047"/>
                </a:lnTo>
                <a:lnTo>
                  <a:pt x="733572" y="71315"/>
                </a:lnTo>
                <a:lnTo>
                  <a:pt x="672615" y="71315"/>
                </a:lnTo>
                <a:close/>
                <a:moveTo>
                  <a:pt x="565331" y="316"/>
                </a:moveTo>
                <a:lnTo>
                  <a:pt x="651859" y="316"/>
                </a:lnTo>
                <a:lnTo>
                  <a:pt x="651859" y="315733"/>
                </a:lnTo>
                <a:lnTo>
                  <a:pt x="565331" y="315733"/>
                </a:lnTo>
                <a:close/>
                <a:moveTo>
                  <a:pt x="316992" y="316"/>
                </a:moveTo>
                <a:lnTo>
                  <a:pt x="319603" y="316"/>
                </a:lnTo>
                <a:lnTo>
                  <a:pt x="319289" y="315733"/>
                </a:lnTo>
                <a:lnTo>
                  <a:pt x="319243" y="315733"/>
                </a:lnTo>
                <a:lnTo>
                  <a:pt x="319243" y="315729"/>
                </a:lnTo>
                <a:lnTo>
                  <a:pt x="0" y="315729"/>
                </a:lnTo>
                <a:cubicBezTo>
                  <a:pt x="314" y="289122"/>
                  <a:pt x="3556" y="263191"/>
                  <a:pt x="10040" y="238565"/>
                </a:cubicBezTo>
                <a:lnTo>
                  <a:pt x="319239" y="315718"/>
                </a:lnTo>
                <a:lnTo>
                  <a:pt x="319236" y="315705"/>
                </a:lnTo>
                <a:lnTo>
                  <a:pt x="30795" y="181522"/>
                </a:lnTo>
                <a:cubicBezTo>
                  <a:pt x="41825" y="157842"/>
                  <a:pt x="56097" y="135780"/>
                  <a:pt x="72618" y="115703"/>
                </a:cubicBezTo>
                <a:lnTo>
                  <a:pt x="319230" y="315681"/>
                </a:lnTo>
                <a:lnTo>
                  <a:pt x="319204" y="315579"/>
                </a:lnTo>
                <a:lnTo>
                  <a:pt x="118629" y="70321"/>
                </a:lnTo>
                <a:cubicBezTo>
                  <a:pt x="138754" y="54114"/>
                  <a:pt x="160770" y="40518"/>
                  <a:pt x="184766" y="29486"/>
                </a:cubicBezTo>
                <a:lnTo>
                  <a:pt x="319187" y="315512"/>
                </a:lnTo>
                <a:lnTo>
                  <a:pt x="242439" y="9408"/>
                </a:lnTo>
                <a:cubicBezTo>
                  <a:pt x="266435" y="3556"/>
                  <a:pt x="291376" y="316"/>
                  <a:pt x="316992" y="316"/>
                </a:cubicBezTo>
                <a:close/>
                <a:moveTo>
                  <a:pt x="450887" y="0"/>
                </a:moveTo>
                <a:lnTo>
                  <a:pt x="550067" y="0"/>
                </a:lnTo>
                <a:lnTo>
                  <a:pt x="422343" y="158833"/>
                </a:lnTo>
                <a:lnTo>
                  <a:pt x="550698" y="315733"/>
                </a:lnTo>
                <a:lnTo>
                  <a:pt x="454488" y="315733"/>
                </a:lnTo>
                <a:lnTo>
                  <a:pt x="340045" y="192869"/>
                </a:lnTo>
                <a:lnTo>
                  <a:pt x="340045" y="12254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non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392273825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 Text und 4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6" y="5265738"/>
            <a:ext cx="2700338" cy="1011236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1475" y="1592263"/>
            <a:ext cx="2700338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285826" y="1592263"/>
            <a:ext cx="2700338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285827" y="5265738"/>
            <a:ext cx="2700338" cy="1011236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6205686" y="1592263"/>
            <a:ext cx="2700338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6205687" y="5265738"/>
            <a:ext cx="2700338" cy="1011236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C4D4B916-72EE-D72A-5C96-51535BE77B0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9120186" y="1592263"/>
            <a:ext cx="2700338" cy="34575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7F1E17B-BC6D-5885-9A9E-8DFC4EE2BF9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9120187" y="5265738"/>
            <a:ext cx="2700338" cy="1011236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15DC6279-864D-E5B0-0BBF-962E9E50B6FD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3CF6C9B7-B599-4BE6-52FB-051D2A0B3B4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9EAF3799-0F9B-7F03-53B6-D30505ED8E7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697891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x Text und 5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6" y="4041775"/>
            <a:ext cx="2116800" cy="2235199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1475" y="1592263"/>
            <a:ext cx="2116800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2704537" y="1592263"/>
            <a:ext cx="2116800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368907"/>
            <a:ext cx="11449050" cy="1007455"/>
          </a:xfrm>
        </p:spPr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2704538" y="4041775"/>
            <a:ext cx="2116800" cy="2235199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5037599" y="1592263"/>
            <a:ext cx="2116800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5037600" y="4041775"/>
            <a:ext cx="2116800" cy="2235199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C4D4B916-72EE-D72A-5C96-51535BE77B0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7370661" y="1592263"/>
            <a:ext cx="2116800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7F1E17B-BC6D-5885-9A9E-8DFC4EE2BF9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7370662" y="4041775"/>
            <a:ext cx="2116800" cy="2235199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Bildplatzhalter 15">
            <a:extLst>
              <a:ext uri="{FF2B5EF4-FFF2-40B4-BE49-F238E27FC236}">
                <a16:creationId xmlns:a16="http://schemas.microsoft.com/office/drawing/2014/main" id="{290663F7-C01E-A524-14EE-F495697580C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9703724" y="1592263"/>
            <a:ext cx="2116800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4A722441-C52C-1DE3-6900-FAF58B44C94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9703725" y="4041775"/>
            <a:ext cx="2116800" cy="2235199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6" name="Datumsplatzhalter 15">
            <a:extLst>
              <a:ext uri="{FF2B5EF4-FFF2-40B4-BE49-F238E27FC236}">
                <a16:creationId xmlns:a16="http://schemas.microsoft.com/office/drawing/2014/main" id="{99193BC6-5DE5-F84B-817B-E27F95FD4E36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7" name="Fußzeilenplatzhalter 16">
            <a:extLst>
              <a:ext uri="{FF2B5EF4-FFF2-40B4-BE49-F238E27FC236}">
                <a16:creationId xmlns:a16="http://schemas.microsoft.com/office/drawing/2014/main" id="{A4281E8C-1C19-EF23-952B-CD22CCC9F3BE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C9F951DB-FC7A-C00E-DAB8-004CEF0ABB38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587118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x Text und 6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6" y="4041774"/>
            <a:ext cx="1728788" cy="2232025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1475" y="1592262"/>
            <a:ext cx="1728788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2314574" y="1592262"/>
            <a:ext cx="1728788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2314575" y="4041774"/>
            <a:ext cx="1728788" cy="2232025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259262" y="1592262"/>
            <a:ext cx="1728788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4259263" y="4041774"/>
            <a:ext cx="1728788" cy="2232025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C4D4B916-72EE-D72A-5C96-51535BE77B0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6203949" y="1592262"/>
            <a:ext cx="1728788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7F1E17B-BC6D-5885-9A9E-8DFC4EE2BF9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6203950" y="4041774"/>
            <a:ext cx="1728788" cy="2232025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Bildplatzhalter 15">
            <a:extLst>
              <a:ext uri="{FF2B5EF4-FFF2-40B4-BE49-F238E27FC236}">
                <a16:creationId xmlns:a16="http://schemas.microsoft.com/office/drawing/2014/main" id="{290663F7-C01E-A524-14EE-F495697580C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8149231" y="1592262"/>
            <a:ext cx="1728788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4A722441-C52C-1DE3-6900-FAF58B44C94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8148638" y="4041774"/>
            <a:ext cx="1728788" cy="2232025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CDB5A221-6B48-924B-A1FD-6D62179C207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 bwMode="gray">
          <a:xfrm>
            <a:off x="10090049" y="1592262"/>
            <a:ext cx="1728788" cy="223202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EB10AE12-A5D0-F238-1264-88B90FA440A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 bwMode="gray">
          <a:xfrm>
            <a:off x="10090050" y="4041774"/>
            <a:ext cx="1728788" cy="2232025"/>
          </a:xfrm>
        </p:spPr>
        <p:txBody>
          <a:bodyPr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8" name="Datumsplatzhalter 17">
            <a:extLst>
              <a:ext uri="{FF2B5EF4-FFF2-40B4-BE49-F238E27FC236}">
                <a16:creationId xmlns:a16="http://schemas.microsoft.com/office/drawing/2014/main" id="{79DD9CB7-7539-1828-FADA-78A66F2349FA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9" name="Fußzeilenplatzhalter 18">
            <a:extLst>
              <a:ext uri="{FF2B5EF4-FFF2-40B4-BE49-F238E27FC236}">
                <a16:creationId xmlns:a16="http://schemas.microsoft.com/office/drawing/2014/main" id="{63BDBE70-17B1-8520-1846-0D0FF5DC7FC7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20" name="Foliennummernplatzhalter 19">
            <a:extLst>
              <a:ext uri="{FF2B5EF4-FFF2-40B4-BE49-F238E27FC236}">
                <a16:creationId xmlns:a16="http://schemas.microsoft.com/office/drawing/2014/main" id="{7D5DEFA5-487F-8348-320F-F21E99551105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403977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 Picture and 4x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5" y="3360814"/>
            <a:ext cx="5616575" cy="463474"/>
          </a:xfrm>
        </p:spPr>
        <p:txBody>
          <a:bodyPr tIns="144000"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1475" y="1592262"/>
            <a:ext cx="5616574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203948" y="1592262"/>
            <a:ext cx="5616575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203950" y="3360814"/>
            <a:ext cx="5616575" cy="463474"/>
          </a:xfrm>
        </p:spPr>
        <p:txBody>
          <a:bodyPr tIns="144000"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371475" y="4041775"/>
            <a:ext cx="5616573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71474" y="5805774"/>
            <a:ext cx="5616573" cy="464400"/>
          </a:xfrm>
        </p:spPr>
        <p:txBody>
          <a:bodyPr tIns="144000"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C4D4B916-72EE-D72A-5C96-51535BE77B0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6203949" y="4041774"/>
            <a:ext cx="5616575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7F1E17B-BC6D-5885-9A9E-8DFC4EE2BF9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6203950" y="5805774"/>
            <a:ext cx="5616573" cy="464400"/>
          </a:xfrm>
        </p:spPr>
        <p:txBody>
          <a:bodyPr tIns="144000"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17649989-D9AA-435F-7A4A-0B2A5E1ECF2C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C9F316C1-96F5-A67B-AF23-9ACC6CA9F2A5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D2A681F8-D362-068B-DB53-4422E1236107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135934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 Picture and 6x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71475" y="3360814"/>
            <a:ext cx="3671888" cy="463474"/>
          </a:xfrm>
        </p:spPr>
        <p:txBody>
          <a:bodyPr tIns="144000"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1475" y="1592262"/>
            <a:ext cx="3671888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60846" y="1592262"/>
            <a:ext cx="3671888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260848" y="3360814"/>
            <a:ext cx="3671888" cy="463474"/>
          </a:xfrm>
        </p:spPr>
        <p:txBody>
          <a:bodyPr tIns="144000"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8148637" y="1594869"/>
            <a:ext cx="3671888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8148637" y="3358868"/>
            <a:ext cx="3671888" cy="464400"/>
          </a:xfrm>
        </p:spPr>
        <p:txBody>
          <a:bodyPr tIns="144000"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C4D4B916-72EE-D72A-5C96-51535BE77B0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371475" y="4041774"/>
            <a:ext cx="3671888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7F1E17B-BC6D-5885-9A9E-8DFC4EE2BF9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371474" y="5805774"/>
            <a:ext cx="3671888" cy="464400"/>
          </a:xfrm>
        </p:spPr>
        <p:txBody>
          <a:bodyPr tIns="144000"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4" name="Bildplatzhalter 15">
            <a:extLst>
              <a:ext uri="{FF2B5EF4-FFF2-40B4-BE49-F238E27FC236}">
                <a16:creationId xmlns:a16="http://schemas.microsoft.com/office/drawing/2014/main" id="{DC1FEB43-DE82-8732-4F57-F71B0E7269D8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4259260" y="4044948"/>
            <a:ext cx="3671888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1677C5CF-B71C-20E0-5EC4-77FF60F7CBC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4259262" y="5813500"/>
            <a:ext cx="3671888" cy="463474"/>
          </a:xfrm>
        </p:spPr>
        <p:txBody>
          <a:bodyPr tIns="144000"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DFEEF33F-FBF4-3DE9-D0E5-00A10C7FC56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 bwMode="gray">
          <a:xfrm>
            <a:off x="8148637" y="4041773"/>
            <a:ext cx="3671888" cy="176400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7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A36A8A1C-5BB2-98A0-32C5-38F2E40CEFE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 bwMode="gray">
          <a:xfrm>
            <a:off x="8148637" y="5805773"/>
            <a:ext cx="3671888" cy="464400"/>
          </a:xfrm>
        </p:spPr>
        <p:txBody>
          <a:bodyPr tIns="144000"/>
          <a:lstStyle/>
          <a:p>
            <a:pPr lvl="0"/>
            <a:r>
              <a:rPr lang="en-US" dirty="0"/>
              <a:t>Add text</a:t>
            </a:r>
          </a:p>
        </p:txBody>
      </p:sp>
      <p:sp>
        <p:nvSpPr>
          <p:cNvPr id="18" name="Datumsplatzhalter 17">
            <a:extLst>
              <a:ext uri="{FF2B5EF4-FFF2-40B4-BE49-F238E27FC236}">
                <a16:creationId xmlns:a16="http://schemas.microsoft.com/office/drawing/2014/main" id="{A5232473-C891-573E-C486-121FF378F57C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9" name="Fußzeilenplatzhalter 18">
            <a:extLst>
              <a:ext uri="{FF2B5EF4-FFF2-40B4-BE49-F238E27FC236}">
                <a16:creationId xmlns:a16="http://schemas.microsoft.com/office/drawing/2014/main" id="{7302FC03-B491-A207-7DBA-127BB90729DD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20" name="Foliennummernplatzhalter 19">
            <a:extLst>
              <a:ext uri="{FF2B5EF4-FFF2-40B4-BE49-F238E27FC236}">
                <a16:creationId xmlns:a16="http://schemas.microsoft.com/office/drawing/2014/main" id="{8B67C2D4-3135-E49A-5148-63257685678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620574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368300"/>
            <a:ext cx="7561263" cy="4681537"/>
          </a:xfrm>
        </p:spPr>
        <p:txBody>
          <a:bodyPr/>
          <a:lstStyle>
            <a:lvl1pPr marL="432000" indent="-432000">
              <a:buClrTx/>
              <a:buFont typeface="Franklin Gothic Medium" panose="020B0603020102020204" pitchFamily="34" charset="0"/>
              <a:buChar char="”"/>
              <a:defRPr sz="5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259262" y="5265738"/>
            <a:ext cx="3673475" cy="1011236"/>
          </a:xfrm>
        </p:spPr>
        <p:txBody>
          <a:bodyPr anchor="b"/>
          <a:lstStyle>
            <a:lvl1pPr algn="r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1800" b="1">
                <a:solidFill>
                  <a:schemeClr val="accent1"/>
                </a:solidFill>
              </a:defRPr>
            </a:lvl1pPr>
            <a:lvl2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2pPr>
            <a:lvl3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3pPr>
            <a:lvl4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 b="0">
                <a:solidFill>
                  <a:schemeClr val="tx1"/>
                </a:solidFill>
              </a:defRPr>
            </a:lvl4pPr>
            <a:lvl5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5pPr>
            <a:lvl6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6pPr>
            <a:lvl7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7pPr>
            <a:lvl8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8pPr>
            <a:lvl9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8148638" y="1"/>
            <a:ext cx="4043362" cy="6857999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A2B4EB0-6F81-8A92-AEB6-3A876DF968E9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en-US" sz="1000" b="1" dirty="0">
                <a:solidFill>
                  <a:schemeClr val="tx1"/>
                </a:solidFill>
              </a:rPr>
              <a:t>Logo Color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For light images,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the logo color can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be changed to black.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0B1A5CA9-F444-9ABD-A3CA-65CB055B04B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5110DDBB-783E-176F-3138-CDB539444CF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C1568248-D3ED-9CDD-8765-05A7F7D909A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SmartArt Placeholder 4">
            <a:extLst>
              <a:ext uri="{FF2B5EF4-FFF2-40B4-BE49-F238E27FC236}">
                <a16:creationId xmlns:a16="http://schemas.microsoft.com/office/drawing/2014/main" id="{CD118D49-289F-F3C3-A4F7-A7BAA877B06B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3156005636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ighligh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0" y="0"/>
            <a:ext cx="12192000" cy="6857999"/>
          </a:xfrm>
          <a:solidFill>
            <a:schemeClr val="tx1"/>
          </a:solidFill>
        </p:spPr>
        <p:txBody>
          <a:bodyPr tIns="0" rIns="360000" anchor="ctr"/>
          <a:lstStyle>
            <a:lvl1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Copy the image to the clipboard,</a:t>
            </a:r>
            <a:br>
              <a:rPr lang="en-US" dirty="0"/>
            </a:br>
            <a:r>
              <a:rPr lang="en-US" dirty="0"/>
              <a:t> select the placeholder </a:t>
            </a:r>
            <a:br>
              <a:rPr lang="en-US" dirty="0"/>
            </a:br>
            <a:r>
              <a:rPr lang="en-US" dirty="0"/>
              <a:t>and paste the image.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" y="0"/>
            <a:ext cx="9875838" cy="6858000"/>
          </a:xfrm>
          <a:gradFill>
            <a:gsLst>
              <a:gs pos="0">
                <a:schemeClr val="tx1">
                  <a:alpha val="50000"/>
                </a:schemeClr>
              </a:gs>
              <a:gs pos="45000">
                <a:schemeClr val="tx1">
                  <a:alpha val="0"/>
                </a:schemeClr>
              </a:gs>
            </a:gsLst>
            <a:lin ang="3600000" scaled="0"/>
          </a:gradFill>
        </p:spPr>
        <p:txBody>
          <a:bodyPr lIns="370800" tIns="367200"/>
          <a:lstStyle>
            <a:lvl1pPr marL="0" indent="0">
              <a:buClrTx/>
              <a:buFont typeface="Franklin Gothic Medium" panose="020B0603020102020204" pitchFamily="34" charset="0"/>
              <a:buNone/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148638" y="5265738"/>
            <a:ext cx="3671887" cy="1011236"/>
          </a:xfrm>
        </p:spPr>
        <p:txBody>
          <a:bodyPr anchor="t"/>
          <a:lstStyle>
            <a:lvl1pPr algn="r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2000" b="1">
                <a:solidFill>
                  <a:schemeClr val="bg1"/>
                </a:solidFill>
              </a:defRPr>
            </a:lvl1pPr>
            <a:lvl2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600" b="0">
                <a:solidFill>
                  <a:schemeClr val="bg1"/>
                </a:solidFill>
              </a:defRPr>
            </a:lvl4pPr>
            <a:lvl5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5E8BE99-BBFE-1166-A5A4-5E8F865BC339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en-US" sz="1000" b="1" dirty="0">
                <a:solidFill>
                  <a:schemeClr val="tx1"/>
                </a:solidFill>
              </a:rPr>
              <a:t>Logo Color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For light images,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the logo color can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be changed to black.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475F87F0-97BD-75C5-3B01-5453495E2DA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69DC4A23-8BC7-B256-93F3-F3D72EA72D2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B12BEC3C-F478-347A-87BC-A57694C03C4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SmartArt Placeholder 4">
            <a:extLst>
              <a:ext uri="{FF2B5EF4-FFF2-40B4-BE49-F238E27FC236}">
                <a16:creationId xmlns:a16="http://schemas.microsoft.com/office/drawing/2014/main" id="{5CFA640E-0C3B-EC08-4180-576AB4B63F75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1128622433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ighlight 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0" y="0"/>
            <a:ext cx="12192000" cy="6857999"/>
          </a:xfrm>
          <a:solidFill>
            <a:schemeClr val="tx1"/>
          </a:solidFill>
        </p:spPr>
        <p:txBody>
          <a:bodyPr tIns="0" rIns="360000" anchor="ctr"/>
          <a:lstStyle>
            <a:lvl1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Copy the image to the clipboard,</a:t>
            </a:r>
            <a:br>
              <a:rPr lang="en-US" dirty="0"/>
            </a:br>
            <a:r>
              <a:rPr lang="en-US" dirty="0"/>
              <a:t> select the placeholder </a:t>
            </a:r>
            <a:br>
              <a:rPr lang="en-US" dirty="0"/>
            </a:br>
            <a:r>
              <a:rPr lang="en-US" dirty="0"/>
              <a:t>and paste the image.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" y="0"/>
            <a:ext cx="9875838" cy="6858000"/>
          </a:xfrm>
          <a:gradFill>
            <a:gsLst>
              <a:gs pos="0">
                <a:schemeClr val="tx1">
                  <a:alpha val="50000"/>
                </a:schemeClr>
              </a:gs>
              <a:gs pos="45000">
                <a:schemeClr val="tx1">
                  <a:alpha val="0"/>
                </a:schemeClr>
              </a:gs>
            </a:gsLst>
            <a:lin ang="3600000" scaled="0"/>
          </a:gradFill>
        </p:spPr>
        <p:txBody>
          <a:bodyPr lIns="370800" tIns="367200"/>
          <a:lstStyle>
            <a:lvl1pPr marL="0" indent="0">
              <a:buClrTx/>
              <a:buFont typeface="Franklin Gothic Medium" panose="020B0603020102020204" pitchFamily="34" charset="0"/>
              <a:buNone/>
              <a:defRPr sz="3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74B639C-9221-9BDD-0103-AF80E5F4FC6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71475" y="2816225"/>
            <a:ext cx="3671888" cy="22336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BEA6A5AB-5F58-422C-FC11-9570CAC5B5E8}"/>
              </a:ext>
            </a:extLst>
          </p:cNvPr>
          <p:cNvSpPr/>
          <p:nvPr userDrawn="1"/>
        </p:nvSpPr>
        <p:spPr bwMode="gray">
          <a:xfrm>
            <a:off x="12233756" y="6026150"/>
            <a:ext cx="1963144" cy="82867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en-US" sz="1000" b="1" dirty="0">
                <a:solidFill>
                  <a:schemeClr val="tx1"/>
                </a:solidFill>
              </a:rPr>
              <a:t>Logo Color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For light images,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the logo color can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be changed to black.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D1980954-6FA1-FA07-4041-D754784A207D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8BB377EE-E522-561C-164E-DE25C9BDA1C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B544A298-CA43-241E-F64B-02F6BEC45A01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SmartArt Placeholder 4">
            <a:extLst>
              <a:ext uri="{FF2B5EF4-FFF2-40B4-BE49-F238E27FC236}">
                <a16:creationId xmlns:a16="http://schemas.microsoft.com/office/drawing/2014/main" id="{5EB352FB-5D9C-29FF-9EFE-4F1988C355BE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11140463" y="6437457"/>
            <a:ext cx="689586" cy="247362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1354465971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71475" y="368300"/>
            <a:ext cx="7561263" cy="4681538"/>
          </a:xfrm>
        </p:spPr>
        <p:txBody>
          <a:bodyPr/>
          <a:lstStyle>
            <a:lvl1pPr marL="0" indent="0">
              <a:buClrTx/>
              <a:buFont typeface="Franklin Gothic Medium" panose="020B0603020102020204" pitchFamily="34" charset="0"/>
              <a:buNone/>
              <a:defRPr sz="5000"/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148637" y="5265738"/>
            <a:ext cx="3671887" cy="1011236"/>
          </a:xfrm>
        </p:spPr>
        <p:txBody>
          <a:bodyPr anchor="t"/>
          <a:lstStyle>
            <a:lvl1pPr algn="r">
              <a:lnSpc>
                <a:spcPct val="85000"/>
              </a:lnSpc>
              <a:spcBef>
                <a:spcPts val="300"/>
              </a:spcBef>
              <a:spcAft>
                <a:spcPts val="300"/>
              </a:spcAft>
              <a:defRPr sz="2000" b="1">
                <a:solidFill>
                  <a:schemeClr val="accent1"/>
                </a:solidFill>
              </a:defRPr>
            </a:lvl1pPr>
            <a:lvl2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2pPr>
            <a:lvl3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3pPr>
            <a:lvl4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600" b="0">
                <a:solidFill>
                  <a:schemeClr val="tx1"/>
                </a:solidFill>
              </a:defRPr>
            </a:lvl4pPr>
            <a:lvl5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5pPr>
            <a:lvl6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6pPr>
            <a:lvl7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7pPr>
            <a:lvl8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8pPr>
            <a:lvl9pPr marL="0" indent="0" algn="r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F98A4DE-C74C-4808-FDCB-EBF6770F28A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3D1B3FA-E430-88B7-E277-5600359CFE9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21F58DB-2C93-B018-29B4-F68DDB674B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942051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3">
            <a:extLst>
              <a:ext uri="{FF2B5EF4-FFF2-40B4-BE49-F238E27FC236}">
                <a16:creationId xmlns:a16="http://schemas.microsoft.com/office/drawing/2014/main" id="{DF83F67C-6F11-812D-C9A9-0CCF3FAD3E15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07D85C20-697F-36B4-27AB-4369535EA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1AD7C5E3-7820-0372-2225-AD27411D8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3E4CDB45-9507-051E-FC07-208E38906803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5484000" y="3209400"/>
            <a:ext cx="1224000" cy="439200"/>
            <a:chOff x="11189494" y="381000"/>
            <a:chExt cx="621506" cy="222941"/>
          </a:xfrm>
        </p:grpSpPr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77E21D00-0F9F-CF9A-2404-7B982CA99715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2B7C94D0-DD91-0D9E-E79B-7B7E82C21C56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78313573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horizontal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E617D12E-D9F2-FE30-962E-F64655611604}"/>
              </a:ext>
            </a:extLst>
          </p:cNvPr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0" y="1"/>
            <a:ext cx="12191999" cy="3824287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/>
            </a:lvl1pPr>
          </a:lstStyle>
          <a:p>
            <a:r>
              <a:rPr lang="en-US" dirty="0"/>
              <a:t>Insert picture by clicking on the symbol.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Alternatively, copy the image to the clipboard,</a:t>
            </a:r>
            <a:br>
              <a:rPr lang="en-US" dirty="0"/>
            </a:br>
            <a:r>
              <a:rPr lang="en-US" dirty="0"/>
              <a:t> select the placeholder and paste the image.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46F4A2-1BBD-C6A2-7866-B5B1968C94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371475" y="4038599"/>
            <a:ext cx="5616575" cy="1694655"/>
          </a:xfrm>
        </p:spPr>
        <p:txBody>
          <a:bodyPr rIns="0" anchor="t"/>
          <a:lstStyle>
            <a:lvl1pPr algn="l">
              <a:defRPr sz="5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604293-CF1F-A295-5586-92D0F86F4A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371475" y="5733256"/>
            <a:ext cx="5616575" cy="543718"/>
          </a:xfrm>
        </p:spPr>
        <p:txBody>
          <a:bodyPr rIns="0" anchor="b"/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1600">
                <a:solidFill>
                  <a:schemeClr val="tx1"/>
                </a:solidFill>
              </a:defRPr>
            </a:lvl1pPr>
            <a:lvl2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tx1"/>
                </a:solidFill>
              </a:defRPr>
            </a:lvl2pPr>
            <a:lvl3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tx1"/>
                </a:solidFill>
              </a:defRPr>
            </a:lvl3pPr>
            <a:lvl4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tx1"/>
                </a:solidFill>
              </a:defRPr>
            </a:lvl4pPr>
            <a:lvl5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tx1"/>
                </a:solidFill>
              </a:defRPr>
            </a:lvl5pPr>
            <a:lvl6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tx1"/>
                </a:solidFill>
              </a:defRPr>
            </a:lvl6pPr>
            <a:lvl7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tx1"/>
                </a:solidFill>
              </a:defRPr>
            </a:lvl7pPr>
            <a:lvl8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tx1"/>
                </a:solidFill>
              </a:defRPr>
            </a:lvl8pPr>
            <a:lvl9pPr marL="0" indent="0" algn="l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/>
              <a:t>Add Subtitle</a:t>
            </a:r>
          </a:p>
        </p:txBody>
      </p:sp>
      <p:sp>
        <p:nvSpPr>
          <p:cNvPr id="19" name="Inhaltsplatzhalter 18">
            <a:extLst>
              <a:ext uri="{FF2B5EF4-FFF2-40B4-BE49-F238E27FC236}">
                <a16:creationId xmlns:a16="http://schemas.microsoft.com/office/drawing/2014/main" id="{EA0F1769-10E8-A988-F711-DB28498A25E4}"/>
              </a:ext>
            </a:extLst>
          </p:cNvPr>
          <p:cNvSpPr>
            <a:spLocks noGrp="1"/>
          </p:cNvSpPr>
          <p:nvPr userDrawn="1">
            <p:ph sz="quarter" idx="14" hasCustomPrompt="1"/>
          </p:nvPr>
        </p:nvSpPr>
        <p:spPr bwMode="black">
          <a:xfrm>
            <a:off x="10488487" y="5553236"/>
            <a:ext cx="1332038" cy="720564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">
                <a:noFill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">
                <a:noFill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9pPr>
          </a:lstStyle>
          <a:p>
            <a:pPr lvl="0"/>
            <a:r>
              <a:rPr lang="en-US" noProof="1"/>
              <a:t>OE Logoplatzhalter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1CDC56E0-CC7D-87E3-D66D-6BEE83D8AE75}"/>
              </a:ext>
            </a:extLst>
          </p:cNvPr>
          <p:cNvSpPr/>
          <p:nvPr userDrawn="1"/>
        </p:nvSpPr>
        <p:spPr bwMode="gray">
          <a:xfrm>
            <a:off x="12233756" y="5553236"/>
            <a:ext cx="1640680" cy="720564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l"/>
            <a:r>
              <a:rPr lang="en-US" sz="1000" b="1" dirty="0">
                <a:solidFill>
                  <a:schemeClr val="tx1"/>
                </a:solidFill>
              </a:rPr>
              <a:t>OE-Logo (optional)</a:t>
            </a:r>
          </a:p>
          <a:p>
            <a:pPr algn="l"/>
            <a:r>
              <a:rPr lang="en-US" sz="1000" dirty="0">
                <a:solidFill>
                  <a:schemeClr val="tx1"/>
                </a:solidFill>
              </a:rPr>
              <a:t>Insert with a click on </a:t>
            </a:r>
            <a:br>
              <a:rPr lang="en-US" sz="1000" dirty="0">
                <a:solidFill>
                  <a:schemeClr val="tx1"/>
                </a:solidFill>
              </a:rPr>
            </a:br>
            <a:r>
              <a:rPr lang="en-US" sz="1000" dirty="0">
                <a:solidFill>
                  <a:schemeClr val="tx1"/>
                </a:solidFill>
              </a:rPr>
              <a:t>the image icon</a:t>
            </a:r>
            <a:endParaRPr lang="en-US" sz="1000" b="1" dirty="0">
              <a:solidFill>
                <a:schemeClr val="tx1"/>
              </a:solidFill>
            </a:endParaRPr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B05E904A-C9EA-86A7-9664-F1BEB574F064}"/>
              </a:ext>
            </a:extLst>
          </p:cNvPr>
          <p:cNvSpPr txBox="1">
            <a:spLocks/>
          </p:cNvSpPr>
          <p:nvPr userDrawn="1"/>
        </p:nvSpPr>
        <p:spPr bwMode="black">
          <a:xfrm>
            <a:off x="0" y="6858000"/>
            <a:ext cx="0" cy="0"/>
          </a:xfrm>
          <a:prstGeom prst="rect">
            <a:avLst/>
          </a:prstGeom>
        </p:spPr>
        <p:txBody>
          <a:bodyPr vert="horz" wrap="none" lIns="0" tIns="36000" rIns="0" bIns="0" rtlCol="0" anchor="ctr">
            <a:normAutofit fontScale="2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noFill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Datum aus technischen Gründen nicht deaktivieren!</a:t>
            </a:r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146CC5CD-AF6B-4EF0-3308-79576A9AD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4EF9ED98-5AE0-9DB9-A2FD-AB2BDC2F8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black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6" name="SmartArt-Platzhalter 10">
            <a:extLst>
              <a:ext uri="{FF2B5EF4-FFF2-40B4-BE49-F238E27FC236}">
                <a16:creationId xmlns:a16="http://schemas.microsoft.com/office/drawing/2014/main" id="{A96C0EF9-BA74-F815-E094-6E6D6E1F1198}"/>
              </a:ext>
            </a:extLst>
          </p:cNvPr>
          <p:cNvSpPr>
            <a:spLocks noGrp="1" noChangeAspect="1"/>
          </p:cNvSpPr>
          <p:nvPr>
            <p:ph type="dgm" sz="quarter" idx="20" hasCustomPrompt="1"/>
          </p:nvPr>
        </p:nvSpPr>
        <p:spPr bwMode="gray">
          <a:xfrm>
            <a:off x="10710878" y="368661"/>
            <a:ext cx="861983" cy="309203"/>
          </a:xfrm>
          <a:custGeom>
            <a:avLst/>
            <a:gdLst>
              <a:gd name="connsiteX0" fmla="*/ 672615 w 881062"/>
              <a:gd name="connsiteY0" fmla="*/ 316 h 316047"/>
              <a:gd name="connsiteX1" fmla="*/ 881062 w 881062"/>
              <a:gd name="connsiteY1" fmla="*/ 316 h 316047"/>
              <a:gd name="connsiteX2" fmla="*/ 881062 w 881062"/>
              <a:gd name="connsiteY2" fmla="*/ 71315 h 316047"/>
              <a:gd name="connsiteX3" fmla="*/ 820105 w 881062"/>
              <a:gd name="connsiteY3" fmla="*/ 71315 h 316047"/>
              <a:gd name="connsiteX4" fmla="*/ 820105 w 881062"/>
              <a:gd name="connsiteY4" fmla="*/ 316047 h 316047"/>
              <a:gd name="connsiteX5" fmla="*/ 733572 w 881062"/>
              <a:gd name="connsiteY5" fmla="*/ 316047 h 316047"/>
              <a:gd name="connsiteX6" fmla="*/ 733572 w 881062"/>
              <a:gd name="connsiteY6" fmla="*/ 71315 h 316047"/>
              <a:gd name="connsiteX7" fmla="*/ 672615 w 881062"/>
              <a:gd name="connsiteY7" fmla="*/ 71315 h 316047"/>
              <a:gd name="connsiteX8" fmla="*/ 565331 w 881062"/>
              <a:gd name="connsiteY8" fmla="*/ 316 h 316047"/>
              <a:gd name="connsiteX9" fmla="*/ 651859 w 881062"/>
              <a:gd name="connsiteY9" fmla="*/ 316 h 316047"/>
              <a:gd name="connsiteX10" fmla="*/ 651859 w 881062"/>
              <a:gd name="connsiteY10" fmla="*/ 315733 h 316047"/>
              <a:gd name="connsiteX11" fmla="*/ 565331 w 881062"/>
              <a:gd name="connsiteY11" fmla="*/ 315733 h 316047"/>
              <a:gd name="connsiteX12" fmla="*/ 316992 w 881062"/>
              <a:gd name="connsiteY12" fmla="*/ 316 h 316047"/>
              <a:gd name="connsiteX13" fmla="*/ 319603 w 881062"/>
              <a:gd name="connsiteY13" fmla="*/ 316 h 316047"/>
              <a:gd name="connsiteX14" fmla="*/ 319289 w 881062"/>
              <a:gd name="connsiteY14" fmla="*/ 315733 h 316047"/>
              <a:gd name="connsiteX15" fmla="*/ 319243 w 881062"/>
              <a:gd name="connsiteY15" fmla="*/ 315733 h 316047"/>
              <a:gd name="connsiteX16" fmla="*/ 319243 w 881062"/>
              <a:gd name="connsiteY16" fmla="*/ 315729 h 316047"/>
              <a:gd name="connsiteX17" fmla="*/ 0 w 881062"/>
              <a:gd name="connsiteY17" fmla="*/ 315729 h 316047"/>
              <a:gd name="connsiteX18" fmla="*/ 10040 w 881062"/>
              <a:gd name="connsiteY18" fmla="*/ 238565 h 316047"/>
              <a:gd name="connsiteX19" fmla="*/ 319239 w 881062"/>
              <a:gd name="connsiteY19" fmla="*/ 315718 h 316047"/>
              <a:gd name="connsiteX20" fmla="*/ 319236 w 881062"/>
              <a:gd name="connsiteY20" fmla="*/ 315705 h 316047"/>
              <a:gd name="connsiteX21" fmla="*/ 30795 w 881062"/>
              <a:gd name="connsiteY21" fmla="*/ 181522 h 316047"/>
              <a:gd name="connsiteX22" fmla="*/ 72618 w 881062"/>
              <a:gd name="connsiteY22" fmla="*/ 115703 h 316047"/>
              <a:gd name="connsiteX23" fmla="*/ 319230 w 881062"/>
              <a:gd name="connsiteY23" fmla="*/ 315681 h 316047"/>
              <a:gd name="connsiteX24" fmla="*/ 319204 w 881062"/>
              <a:gd name="connsiteY24" fmla="*/ 315579 h 316047"/>
              <a:gd name="connsiteX25" fmla="*/ 118629 w 881062"/>
              <a:gd name="connsiteY25" fmla="*/ 70321 h 316047"/>
              <a:gd name="connsiteX26" fmla="*/ 184766 w 881062"/>
              <a:gd name="connsiteY26" fmla="*/ 29486 h 316047"/>
              <a:gd name="connsiteX27" fmla="*/ 319187 w 881062"/>
              <a:gd name="connsiteY27" fmla="*/ 315512 h 316047"/>
              <a:gd name="connsiteX28" fmla="*/ 242439 w 881062"/>
              <a:gd name="connsiteY28" fmla="*/ 9408 h 316047"/>
              <a:gd name="connsiteX29" fmla="*/ 316992 w 881062"/>
              <a:gd name="connsiteY29" fmla="*/ 316 h 316047"/>
              <a:gd name="connsiteX30" fmla="*/ 450887 w 881062"/>
              <a:gd name="connsiteY30" fmla="*/ 0 h 316047"/>
              <a:gd name="connsiteX31" fmla="*/ 550067 w 881062"/>
              <a:gd name="connsiteY31" fmla="*/ 0 h 316047"/>
              <a:gd name="connsiteX32" fmla="*/ 422343 w 881062"/>
              <a:gd name="connsiteY32" fmla="*/ 158833 h 316047"/>
              <a:gd name="connsiteX33" fmla="*/ 550698 w 881062"/>
              <a:gd name="connsiteY33" fmla="*/ 315733 h 316047"/>
              <a:gd name="connsiteX34" fmla="*/ 454488 w 881062"/>
              <a:gd name="connsiteY34" fmla="*/ 315733 h 316047"/>
              <a:gd name="connsiteX35" fmla="*/ 340045 w 881062"/>
              <a:gd name="connsiteY35" fmla="*/ 192869 h 316047"/>
              <a:gd name="connsiteX36" fmla="*/ 340045 w 881062"/>
              <a:gd name="connsiteY36" fmla="*/ 122548 h 31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881062" h="316047">
                <a:moveTo>
                  <a:pt x="672615" y="316"/>
                </a:moveTo>
                <a:lnTo>
                  <a:pt x="881062" y="316"/>
                </a:lnTo>
                <a:lnTo>
                  <a:pt x="881062" y="71315"/>
                </a:lnTo>
                <a:lnTo>
                  <a:pt x="820105" y="71315"/>
                </a:lnTo>
                <a:lnTo>
                  <a:pt x="820105" y="316047"/>
                </a:lnTo>
                <a:lnTo>
                  <a:pt x="733572" y="316047"/>
                </a:lnTo>
                <a:lnTo>
                  <a:pt x="733572" y="71315"/>
                </a:lnTo>
                <a:lnTo>
                  <a:pt x="672615" y="71315"/>
                </a:lnTo>
                <a:close/>
                <a:moveTo>
                  <a:pt x="565331" y="316"/>
                </a:moveTo>
                <a:lnTo>
                  <a:pt x="651859" y="316"/>
                </a:lnTo>
                <a:lnTo>
                  <a:pt x="651859" y="315733"/>
                </a:lnTo>
                <a:lnTo>
                  <a:pt x="565331" y="315733"/>
                </a:lnTo>
                <a:close/>
                <a:moveTo>
                  <a:pt x="316992" y="316"/>
                </a:moveTo>
                <a:lnTo>
                  <a:pt x="319603" y="316"/>
                </a:lnTo>
                <a:lnTo>
                  <a:pt x="319289" y="315733"/>
                </a:lnTo>
                <a:lnTo>
                  <a:pt x="319243" y="315733"/>
                </a:lnTo>
                <a:lnTo>
                  <a:pt x="319243" y="315729"/>
                </a:lnTo>
                <a:lnTo>
                  <a:pt x="0" y="315729"/>
                </a:lnTo>
                <a:cubicBezTo>
                  <a:pt x="314" y="289122"/>
                  <a:pt x="3556" y="263191"/>
                  <a:pt x="10040" y="238565"/>
                </a:cubicBezTo>
                <a:lnTo>
                  <a:pt x="319239" y="315718"/>
                </a:lnTo>
                <a:lnTo>
                  <a:pt x="319236" y="315705"/>
                </a:lnTo>
                <a:lnTo>
                  <a:pt x="30795" y="181522"/>
                </a:lnTo>
                <a:cubicBezTo>
                  <a:pt x="41825" y="157842"/>
                  <a:pt x="56097" y="135780"/>
                  <a:pt x="72618" y="115703"/>
                </a:cubicBezTo>
                <a:lnTo>
                  <a:pt x="319230" y="315681"/>
                </a:lnTo>
                <a:lnTo>
                  <a:pt x="319204" y="315579"/>
                </a:lnTo>
                <a:lnTo>
                  <a:pt x="118629" y="70321"/>
                </a:lnTo>
                <a:cubicBezTo>
                  <a:pt x="138754" y="54114"/>
                  <a:pt x="160770" y="40518"/>
                  <a:pt x="184766" y="29486"/>
                </a:cubicBezTo>
                <a:lnTo>
                  <a:pt x="319187" y="315512"/>
                </a:lnTo>
                <a:lnTo>
                  <a:pt x="242439" y="9408"/>
                </a:lnTo>
                <a:cubicBezTo>
                  <a:pt x="266435" y="3556"/>
                  <a:pt x="291376" y="316"/>
                  <a:pt x="316992" y="316"/>
                </a:cubicBezTo>
                <a:close/>
                <a:moveTo>
                  <a:pt x="450887" y="0"/>
                </a:moveTo>
                <a:lnTo>
                  <a:pt x="550067" y="0"/>
                </a:lnTo>
                <a:lnTo>
                  <a:pt x="422343" y="158833"/>
                </a:lnTo>
                <a:lnTo>
                  <a:pt x="550698" y="315733"/>
                </a:lnTo>
                <a:lnTo>
                  <a:pt x="454488" y="315733"/>
                </a:lnTo>
                <a:lnTo>
                  <a:pt x="340045" y="192869"/>
                </a:lnTo>
                <a:lnTo>
                  <a:pt x="340045" y="12254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non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38547092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60EB3CE-8FA7-6B59-50FD-F65D29AB330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234988" y="1592263"/>
            <a:ext cx="10585538" cy="345757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l"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</a:pPr>
            <a:r>
              <a:rPr lang="en-US" sz="12000" b="1" dirty="0">
                <a:solidFill>
                  <a:schemeClr val="bg1"/>
                </a:solidFill>
              </a:rPr>
              <a:t>Agenda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25244B92-11CA-AA31-8AB9-45C253E1FCD6}"/>
              </a:ext>
            </a:extLst>
          </p:cNvPr>
          <p:cNvGrpSpPr/>
          <p:nvPr userDrawn="1"/>
        </p:nvGrpSpPr>
        <p:grpSpPr>
          <a:xfrm>
            <a:off x="9749847" y="2816226"/>
            <a:ext cx="1207276" cy="1009648"/>
            <a:chOff x="9336214" y="2528900"/>
            <a:chExt cx="1980368" cy="1656188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92178F17-D259-CFA4-628D-049EBD28B82E}"/>
                </a:ext>
              </a:extLst>
            </p:cNvPr>
            <p:cNvCxnSpPr>
              <a:cxnSpLocks/>
            </p:cNvCxnSpPr>
            <p:nvPr userDrawn="1"/>
          </p:nvCxnSpPr>
          <p:spPr bwMode="gray">
            <a:xfrm>
              <a:off x="9336214" y="3356994"/>
              <a:ext cx="1980368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aute 4">
              <a:extLst>
                <a:ext uri="{FF2B5EF4-FFF2-40B4-BE49-F238E27FC236}">
                  <a16:creationId xmlns:a16="http://schemas.microsoft.com/office/drawing/2014/main" id="{27EC8CEF-7F13-B3B5-1CA9-5784DB43CE28}"/>
                </a:ext>
              </a:extLst>
            </p:cNvPr>
            <p:cNvSpPr/>
            <p:nvPr userDrawn="1"/>
          </p:nvSpPr>
          <p:spPr bwMode="gray">
            <a:xfrm>
              <a:off x="10488488" y="2528900"/>
              <a:ext cx="828094" cy="1656188"/>
            </a:xfrm>
            <a:custGeom>
              <a:avLst/>
              <a:gdLst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0 w 648072"/>
                <a:gd name="connsiteY4" fmla="*/ 32403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91440 w 648072"/>
                <a:gd name="connsiteY4" fmla="*/ 41547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0" fmla="*/ 0 w 324036"/>
                <a:gd name="connsiteY0" fmla="*/ 0 h 648072"/>
                <a:gd name="connsiteX1" fmla="*/ 324036 w 324036"/>
                <a:gd name="connsiteY1" fmla="*/ 324036 h 648072"/>
                <a:gd name="connsiteX2" fmla="*/ 0 w 324036"/>
                <a:gd name="connsiteY2" fmla="*/ 648072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36" h="648072">
                  <a:moveTo>
                    <a:pt x="0" y="0"/>
                  </a:moveTo>
                  <a:lnTo>
                    <a:pt x="324036" y="324036"/>
                  </a:lnTo>
                  <a:lnTo>
                    <a:pt x="0" y="648072"/>
                  </a:lnTo>
                </a:path>
              </a:pathLst>
            </a:custGeom>
            <a:noFill/>
            <a:ln w="152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tIns="144000" rIns="144000" bIns="144000" rtlCol="0" anchor="ctr"/>
            <a:lstStyle/>
            <a:p>
              <a:pPr algn="ctr"/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20089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CD1E56A9-7120-0C1B-1DFE-FB4F2B9F90B7}"/>
              </a:ext>
            </a:extLst>
          </p:cNvPr>
          <p:cNvSpPr/>
          <p:nvPr userDrawn="1"/>
        </p:nvSpPr>
        <p:spPr bwMode="gray">
          <a:xfrm>
            <a:off x="10091738" y="1"/>
            <a:ext cx="2100262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AF5B4F9-46BC-DCE2-AB96-AC7CB76E8A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371475" y="368299"/>
            <a:ext cx="1728788" cy="1008063"/>
          </a:xfrm>
        </p:spPr>
        <p:txBody>
          <a:bodyPr tIns="252000"/>
          <a:lstStyle>
            <a:lvl1pPr>
              <a:defRPr sz="21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Content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A62E724-8D8E-017B-D237-54AB651DA6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2316163" y="368300"/>
            <a:ext cx="6588125" cy="4681538"/>
          </a:xfrm>
        </p:spPr>
        <p:txBody>
          <a:bodyPr tIns="252000"/>
          <a:lstStyle>
            <a:lvl1pPr marL="540000" indent="-540000">
              <a:lnSpc>
                <a:spcPct val="85000"/>
              </a:lnSpc>
              <a:spcBef>
                <a:spcPts val="180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  <a:defRPr sz="350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1pPr>
            <a:lvl2pPr marL="808038" indent="-268288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marL="808038" indent="-268288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buFont typeface="+mj-lt"/>
              <a:buAutoNum type="alphaLcPeriod"/>
              <a:defRPr sz="16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None/>
              <a:defRPr sz="1600" b="0">
                <a:solidFill>
                  <a:schemeClr val="bg1"/>
                </a:solidFill>
              </a:defRPr>
            </a:lvl4pPr>
            <a:lvl5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6pPr>
            <a:lvl7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7pPr>
            <a:lvl8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8pPr>
            <a:lvl9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AA1E83E6-0784-7D15-05B6-ECA93ACB4E01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64CFC666-FAD5-95CE-AB04-8312C38E5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E88CBA03-8F50-B545-A32B-4EB8051F1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  <p:grpSp>
        <p:nvGrpSpPr>
          <p:cNvPr id="6" name="Gruppieren 8">
            <a:extLst>
              <a:ext uri="{FF2B5EF4-FFF2-40B4-BE49-F238E27FC236}">
                <a16:creationId xmlns:a16="http://schemas.microsoft.com/office/drawing/2014/main" id="{4F193AEC-6C33-5D16-E8BD-11008ABD0D26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10710878" y="368659"/>
            <a:ext cx="861983" cy="309203"/>
            <a:chOff x="11189494" y="381000"/>
            <a:chExt cx="621506" cy="222941"/>
          </a:xfrm>
        </p:grpSpPr>
        <p:sp>
          <p:nvSpPr>
            <p:cNvPr id="12" name="Freihandform: Form 9">
              <a:extLst>
                <a:ext uri="{FF2B5EF4-FFF2-40B4-BE49-F238E27FC236}">
                  <a16:creationId xmlns:a16="http://schemas.microsoft.com/office/drawing/2014/main" id="{BA3CA40A-7851-2B35-5B5A-35D208E18409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ihandform: Form 10">
              <a:extLst>
                <a:ext uri="{FF2B5EF4-FFF2-40B4-BE49-F238E27FC236}">
                  <a16:creationId xmlns:a16="http://schemas.microsoft.com/office/drawing/2014/main" id="{E7EC9A8E-93DF-7D38-89A8-78C0093850F3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507919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CD1E56A9-7120-0C1B-1DFE-FB4F2B9F90B7}"/>
              </a:ext>
            </a:extLst>
          </p:cNvPr>
          <p:cNvSpPr/>
          <p:nvPr userDrawn="1"/>
        </p:nvSpPr>
        <p:spPr bwMode="gray">
          <a:xfrm>
            <a:off x="10091738" y="0"/>
            <a:ext cx="2100262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AF5B4F9-46BC-DCE2-AB96-AC7CB76E8A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371475" y="368300"/>
            <a:ext cx="1728788" cy="1008063"/>
          </a:xfrm>
        </p:spPr>
        <p:txBody>
          <a:bodyPr tIns="252000"/>
          <a:lstStyle>
            <a:lvl1pPr>
              <a:defRPr sz="21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Content</a:t>
            </a:r>
          </a:p>
        </p:txBody>
      </p:sp>
      <p:sp>
        <p:nvSpPr>
          <p:cNvPr id="6" name="Datumsplatzhalter 3">
            <a:extLst>
              <a:ext uri="{FF2B5EF4-FFF2-40B4-BE49-F238E27FC236}">
                <a16:creationId xmlns:a16="http://schemas.microsoft.com/office/drawing/2014/main" id="{C2C08001-0F3C-B494-75F8-9E71BBFF6810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B6259812-E65C-E700-2748-83B9B6FC5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16" name="Foliennummernplatzhalter 5">
            <a:extLst>
              <a:ext uri="{FF2B5EF4-FFF2-40B4-BE49-F238E27FC236}">
                <a16:creationId xmlns:a16="http://schemas.microsoft.com/office/drawing/2014/main" id="{09484FD1-E4AD-217E-F687-4A210DD2A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  <p:grpSp>
        <p:nvGrpSpPr>
          <p:cNvPr id="4" name="Gruppieren 8">
            <a:extLst>
              <a:ext uri="{FF2B5EF4-FFF2-40B4-BE49-F238E27FC236}">
                <a16:creationId xmlns:a16="http://schemas.microsoft.com/office/drawing/2014/main" id="{76DED8B8-EFA6-718F-9119-0912343D0EB1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10710878" y="368659"/>
            <a:ext cx="861983" cy="309203"/>
            <a:chOff x="11189494" y="381000"/>
            <a:chExt cx="621506" cy="222941"/>
          </a:xfrm>
          <a:solidFill>
            <a:schemeClr val="bg1"/>
          </a:solidFill>
        </p:grpSpPr>
        <p:sp>
          <p:nvSpPr>
            <p:cNvPr id="5" name="Freihandform: Form 9">
              <a:extLst>
                <a:ext uri="{FF2B5EF4-FFF2-40B4-BE49-F238E27FC236}">
                  <a16:creationId xmlns:a16="http://schemas.microsoft.com/office/drawing/2014/main" id="{234776EF-E104-BAD6-7E97-FEE9CFC66A6D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ihandform: Form 10">
              <a:extLst>
                <a:ext uri="{FF2B5EF4-FFF2-40B4-BE49-F238E27FC236}">
                  <a16:creationId xmlns:a16="http://schemas.microsoft.com/office/drawing/2014/main" id="{AB56C35B-7BF5-A86F-9241-BB993C9B0B83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158AFF2-074B-D1FB-1C41-F829102F48F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2316163" y="368300"/>
            <a:ext cx="6588125" cy="4681538"/>
          </a:xfrm>
        </p:spPr>
        <p:txBody>
          <a:bodyPr tIns="252000"/>
          <a:lstStyle>
            <a:lvl1pPr marL="540000" indent="-540000">
              <a:lnSpc>
                <a:spcPct val="85000"/>
              </a:lnSpc>
              <a:spcBef>
                <a:spcPts val="180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  <a:defRPr sz="350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1pPr>
            <a:lvl2pPr marL="808038" indent="-268288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marL="808038" indent="-268288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buFont typeface="+mj-lt"/>
              <a:buAutoNum type="alphaLcPeriod"/>
              <a:defRPr sz="16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None/>
              <a:defRPr sz="1600" b="0">
                <a:solidFill>
                  <a:schemeClr val="bg1"/>
                </a:solidFill>
              </a:defRPr>
            </a:lvl4pPr>
            <a:lvl5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6pPr>
            <a:lvl7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7pPr>
            <a:lvl8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8pPr>
            <a:lvl9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99970532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two-colum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CD1E56A9-7120-0C1B-1DFE-FB4F2B9F90B7}"/>
              </a:ext>
            </a:extLst>
          </p:cNvPr>
          <p:cNvSpPr/>
          <p:nvPr userDrawn="1"/>
        </p:nvSpPr>
        <p:spPr bwMode="gray">
          <a:xfrm>
            <a:off x="10091738" y="0"/>
            <a:ext cx="2100262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AF5B4F9-46BC-DCE2-AB96-AC7CB76E8A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371475" y="368299"/>
            <a:ext cx="1728788" cy="1008063"/>
          </a:xfrm>
        </p:spPr>
        <p:txBody>
          <a:bodyPr tIns="252000"/>
          <a:lstStyle>
            <a:lvl1pPr>
              <a:defRPr sz="21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Content</a:t>
            </a:r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9BE5E7D9-65C6-9061-D956-2409B92BA4B5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858000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6AE2B0FA-73E6-CDD3-8A4F-6051AF035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03FB7E51-B660-A4E3-16CE-5C9FC11BF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858000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en-US" smtClean="0"/>
              <a:pPr/>
              <a:t>‹Nr.›</a:t>
            </a:fld>
            <a:endParaRPr lang="en-US" dirty="0"/>
          </a:p>
        </p:txBody>
      </p:sp>
      <p:grpSp>
        <p:nvGrpSpPr>
          <p:cNvPr id="12" name="Gruppieren 8">
            <a:extLst>
              <a:ext uri="{FF2B5EF4-FFF2-40B4-BE49-F238E27FC236}">
                <a16:creationId xmlns:a16="http://schemas.microsoft.com/office/drawing/2014/main" id="{59902170-140E-DD1B-0ABE-04793B9D1C0F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10710878" y="368659"/>
            <a:ext cx="861983" cy="309203"/>
            <a:chOff x="11189494" y="381000"/>
            <a:chExt cx="621506" cy="222941"/>
          </a:xfrm>
        </p:grpSpPr>
        <p:sp>
          <p:nvSpPr>
            <p:cNvPr id="13" name="Freihandform: Form 9">
              <a:extLst>
                <a:ext uri="{FF2B5EF4-FFF2-40B4-BE49-F238E27FC236}">
                  <a16:creationId xmlns:a16="http://schemas.microsoft.com/office/drawing/2014/main" id="{C5FE5ADF-144A-6881-EE4F-B970B5A2EAE1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ihandform: Form 10">
              <a:extLst>
                <a:ext uri="{FF2B5EF4-FFF2-40B4-BE49-F238E27FC236}">
                  <a16:creationId xmlns:a16="http://schemas.microsoft.com/office/drawing/2014/main" id="{A0DD601B-ADFA-837B-6B1A-5F76F3B3FCB5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D1336DF-F71A-7856-88D0-0CE77A6C8D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2316163" y="368300"/>
            <a:ext cx="6588125" cy="4681538"/>
          </a:xfrm>
        </p:spPr>
        <p:txBody>
          <a:bodyPr tIns="252000"/>
          <a:lstStyle>
            <a:lvl1pPr marL="540000" indent="-540000">
              <a:lnSpc>
                <a:spcPct val="85000"/>
              </a:lnSpc>
              <a:spcBef>
                <a:spcPts val="180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  <a:defRPr sz="350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1pPr>
            <a:lvl2pPr marL="808038" indent="-268288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marL="808038" indent="-268288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bg1"/>
              </a:buClr>
              <a:buFont typeface="+mj-lt"/>
              <a:buAutoNum type="alphaLcPeriod"/>
              <a:defRPr sz="16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None/>
              <a:defRPr sz="1600" b="0">
                <a:solidFill>
                  <a:schemeClr val="bg1"/>
                </a:solidFill>
              </a:defRPr>
            </a:lvl4pPr>
            <a:lvl5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6pPr>
            <a:lvl7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7pPr>
            <a:lvl8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600" b="0">
                <a:solidFill>
                  <a:schemeClr val="bg1"/>
                </a:solidFill>
              </a:defRPr>
            </a:lvl8pPr>
            <a:lvl9pPr marL="540000" indent="0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4157396200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2AC8670-2373-ACE7-1748-0B4F79D1DCA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368907"/>
            <a:ext cx="11449050" cy="100745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AF615B8-B68C-BFF2-C357-D019188813E1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371475" y="1592262"/>
            <a:ext cx="11449050" cy="46815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6"/>
            <a:r>
              <a:rPr lang="en-US" dirty="0"/>
              <a:t>Eighth level</a:t>
            </a:r>
          </a:p>
          <a:p>
            <a:pPr lvl="7"/>
            <a:r>
              <a:rPr lang="en-US" dirty="0"/>
              <a:t>Ninth level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A10645A-C6A4-0669-9312-4601E18860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100263" y="6273800"/>
            <a:ext cx="5832475" cy="584200"/>
          </a:xfrm>
          <a:prstGeom prst="rect">
            <a:avLst/>
          </a:prstGeom>
        </p:spPr>
        <p:txBody>
          <a:bodyPr vert="horz" lIns="0" tIns="36000" rIns="0" bIns="0" rtlCol="0" anchor="ctr">
            <a:noAutofit/>
          </a:bodyPr>
          <a:lstStyle>
            <a:lvl1pPr algn="l">
              <a:defRPr sz="1100">
                <a:solidFill>
                  <a:schemeClr val="bg2"/>
                </a:solidFill>
              </a:defRPr>
            </a:lvl1pPr>
          </a:lstStyle>
          <a:p>
            <a:r>
              <a:rPr lang="en-US" noProof="1"/>
              <a:t>Deploying Kadi4Mat Workflows in Laboratory for Reproducible and Guided Experimental Research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5839F2-D397-6E48-3A61-2C5024B4E3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371475" y="6273800"/>
            <a:ext cx="575953" cy="584200"/>
          </a:xfrm>
          <a:prstGeom prst="rect">
            <a:avLst/>
          </a:prstGeom>
        </p:spPr>
        <p:txBody>
          <a:bodyPr vert="horz" lIns="0" tIns="36000" rIns="0" bIns="0" rtlCol="0" anchor="ctr">
            <a:noAutofit/>
          </a:bodyPr>
          <a:lstStyle>
            <a:lvl1pPr algn="l">
              <a:defRPr sz="1100">
                <a:solidFill>
                  <a:schemeClr val="bg2"/>
                </a:solidFill>
              </a:defRPr>
            </a:lvl1pPr>
          </a:lstStyle>
          <a:p>
            <a:fld id="{776FC98F-84AD-404B-BCCB-49E092AA6DE0}" type="slidenum">
              <a:rPr lang="en-US" noProof="1" smtClean="0"/>
              <a:pPr/>
              <a:t>‹Nr.›</a:t>
            </a:fld>
            <a:endParaRPr lang="en-US" noProof="1"/>
          </a:p>
        </p:txBody>
      </p: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890F709B-A2DC-57A5-E7E6-8518482A8044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11140463" y="6437457"/>
            <a:ext cx="689586" cy="247362"/>
            <a:chOff x="11189494" y="381000"/>
            <a:chExt cx="621506" cy="222941"/>
          </a:xfrm>
        </p:grpSpPr>
        <p:sp>
          <p:nvSpPr>
            <p:cNvPr id="36" name="Freihandform: Form 35">
              <a:extLst>
                <a:ext uri="{FF2B5EF4-FFF2-40B4-BE49-F238E27FC236}">
                  <a16:creationId xmlns:a16="http://schemas.microsoft.com/office/drawing/2014/main" id="{5EBFDC3C-E9B5-878F-6873-AAF6A36E7689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" name="Freihandform: Form 36">
              <a:extLst>
                <a:ext uri="{FF2B5EF4-FFF2-40B4-BE49-F238E27FC236}">
                  <a16:creationId xmlns:a16="http://schemas.microsoft.com/office/drawing/2014/main" id="{6035EDC6-B9F4-55AD-87D2-DD2E60B1592D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A50F823-CF9B-29C2-AD0C-5871331358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47428" y="6273800"/>
            <a:ext cx="1152835" cy="584200"/>
          </a:xfrm>
          <a:prstGeom prst="rect">
            <a:avLst/>
          </a:prstGeom>
        </p:spPr>
        <p:txBody>
          <a:bodyPr vert="horz" lIns="0" tIns="36000" rIns="0" bIns="0" rtlCol="0" anchor="ctr"/>
          <a:lstStyle>
            <a:lvl1pPr algn="l">
              <a:defRPr sz="1100">
                <a:solidFill>
                  <a:schemeClr val="bg2"/>
                </a:solidFill>
              </a:defRPr>
            </a:lvl1pPr>
          </a:lstStyle>
          <a:p>
            <a:r>
              <a:rPr lang="de-DE" noProof="1"/>
              <a:t>28.04.2026</a:t>
            </a:r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234521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49" r:id="rId2"/>
    <p:sldLayoutId id="2147483650" r:id="rId3"/>
    <p:sldLayoutId id="2147483651" r:id="rId4"/>
    <p:sldLayoutId id="2147483652" r:id="rId5"/>
    <p:sldLayoutId id="2147483694" r:id="rId6"/>
    <p:sldLayoutId id="2147483653" r:id="rId7"/>
    <p:sldLayoutId id="2147483654" r:id="rId8"/>
    <p:sldLayoutId id="2147483655" r:id="rId9"/>
    <p:sldLayoutId id="2147483656" r:id="rId10"/>
    <p:sldLayoutId id="2147483695" r:id="rId11"/>
    <p:sldLayoutId id="2147483657" r:id="rId12"/>
    <p:sldLayoutId id="2147483696" r:id="rId13"/>
    <p:sldLayoutId id="2147483658" r:id="rId14"/>
    <p:sldLayoutId id="2147483659" r:id="rId15"/>
    <p:sldLayoutId id="2147483660" r:id="rId16"/>
    <p:sldLayoutId id="2147483661" r:id="rId17"/>
    <p:sldLayoutId id="2147483697" r:id="rId18"/>
    <p:sldLayoutId id="2147483662" r:id="rId19"/>
    <p:sldLayoutId id="2147483663" r:id="rId20"/>
    <p:sldLayoutId id="2147483664" r:id="rId21"/>
    <p:sldLayoutId id="2147483665" r:id="rId22"/>
    <p:sldLayoutId id="2147483666" r:id="rId23"/>
    <p:sldLayoutId id="2147483667" r:id="rId24"/>
    <p:sldLayoutId id="2147483668" r:id="rId25"/>
    <p:sldLayoutId id="2147483669" r:id="rId26"/>
    <p:sldLayoutId id="2147483670" r:id="rId27"/>
    <p:sldLayoutId id="2147483671" r:id="rId28"/>
    <p:sldLayoutId id="2147483672" r:id="rId29"/>
    <p:sldLayoutId id="2147483673" r:id="rId30"/>
    <p:sldLayoutId id="2147483674" r:id="rId31"/>
    <p:sldLayoutId id="2147483675" r:id="rId32"/>
    <p:sldLayoutId id="2147483676" r:id="rId33"/>
    <p:sldLayoutId id="2147483677" r:id="rId34"/>
    <p:sldLayoutId id="2147483678" r:id="rId35"/>
    <p:sldLayoutId id="2147483679" r:id="rId36"/>
    <p:sldLayoutId id="2147483680" r:id="rId37"/>
    <p:sldLayoutId id="2147483681" r:id="rId38"/>
    <p:sldLayoutId id="2147483682" r:id="rId39"/>
    <p:sldLayoutId id="2147483683" r:id="rId40"/>
    <p:sldLayoutId id="2147483684" r:id="rId41"/>
    <p:sldLayoutId id="2147483685" r:id="rId42"/>
    <p:sldLayoutId id="2147483686" r:id="rId43"/>
    <p:sldLayoutId id="2147483687" r:id="rId44"/>
    <p:sldLayoutId id="2147483688" r:id="rId45"/>
    <p:sldLayoutId id="2147483689" r:id="rId46"/>
    <p:sldLayoutId id="2147483690" r:id="rId47"/>
    <p:sldLayoutId id="2147483691" r:id="rId48"/>
    <p:sldLayoutId id="2147483692" r:id="rId49"/>
  </p:sldLayoutIdLst>
  <p:transition>
    <p:fade/>
  </p:transition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270000" indent="-2700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70000" indent="-2700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accent1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27000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accent1"/>
        </a:buClr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540000" indent="-27000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accent1"/>
        </a:buClr>
        <a:buFont typeface="+mj-lt"/>
        <a:buAutoNum type="alphaL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85000"/>
        </a:lnSpc>
        <a:spcBef>
          <a:spcPts val="120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accent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8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 userDrawn="1">
          <p15:clr>
            <a:srgbClr val="F26B43"/>
          </p15:clr>
        </p15:guide>
        <p15:guide id="2" pos="234" userDrawn="1">
          <p15:clr>
            <a:srgbClr val="F26B43"/>
          </p15:clr>
        </p15:guide>
        <p15:guide id="3" pos="7446" userDrawn="1">
          <p15:clr>
            <a:srgbClr val="F26B43"/>
          </p15:clr>
        </p15:guide>
        <p15:guide id="4" pos="1323" userDrawn="1">
          <p15:clr>
            <a:srgbClr val="F26B43"/>
          </p15:clr>
        </p15:guide>
        <p15:guide id="5" pos="1459" userDrawn="1">
          <p15:clr>
            <a:srgbClr val="F26B43"/>
          </p15:clr>
        </p15:guide>
        <p15:guide id="6" pos="2547" userDrawn="1">
          <p15:clr>
            <a:srgbClr val="F26B43"/>
          </p15:clr>
        </p15:guide>
        <p15:guide id="7" pos="2683" userDrawn="1">
          <p15:clr>
            <a:srgbClr val="F26B43"/>
          </p15:clr>
        </p15:guide>
        <p15:guide id="8" pos="3772" userDrawn="1">
          <p15:clr>
            <a:srgbClr val="F26B43"/>
          </p15:clr>
        </p15:guide>
        <p15:guide id="9" pos="3908" userDrawn="1">
          <p15:clr>
            <a:srgbClr val="F26B43"/>
          </p15:clr>
        </p15:guide>
        <p15:guide id="10" pos="4997" userDrawn="1">
          <p15:clr>
            <a:srgbClr val="F26B43"/>
          </p15:clr>
        </p15:guide>
        <p15:guide id="11" pos="5133" userDrawn="1">
          <p15:clr>
            <a:srgbClr val="F26B43"/>
          </p15:clr>
        </p15:guide>
        <p15:guide id="12" pos="6221" userDrawn="1">
          <p15:clr>
            <a:srgbClr val="F26B43"/>
          </p15:clr>
        </p15:guide>
        <p15:guide id="13" pos="6357" userDrawn="1">
          <p15:clr>
            <a:srgbClr val="F26B43"/>
          </p15:clr>
        </p15:guide>
        <p15:guide id="14" pos="1935" userDrawn="1">
          <p15:clr>
            <a:srgbClr val="5ACBF0"/>
          </p15:clr>
        </p15:guide>
        <p15:guide id="15" pos="2071" userDrawn="1">
          <p15:clr>
            <a:srgbClr val="5ACBF0"/>
          </p15:clr>
        </p15:guide>
        <p15:guide id="16" pos="5609" userDrawn="1">
          <p15:clr>
            <a:srgbClr val="5ACBF0"/>
          </p15:clr>
        </p15:guide>
        <p15:guide id="17" pos="5745" userDrawn="1">
          <p15:clr>
            <a:srgbClr val="5ACBF0"/>
          </p15:clr>
        </p15:guide>
        <p15:guide id="18" orient="horz" pos="867" userDrawn="1">
          <p15:clr>
            <a:srgbClr val="F26B43"/>
          </p15:clr>
        </p15:guide>
        <p15:guide id="19" orient="horz" pos="1003" userDrawn="1">
          <p15:clr>
            <a:srgbClr val="F26B43"/>
          </p15:clr>
        </p15:guide>
        <p15:guide id="20" orient="horz" pos="1638" userDrawn="1">
          <p15:clr>
            <a:srgbClr val="F26B43"/>
          </p15:clr>
        </p15:guide>
        <p15:guide id="21" orient="horz" pos="1774" userDrawn="1">
          <p15:clr>
            <a:srgbClr val="F26B43"/>
          </p15:clr>
        </p15:guide>
        <p15:guide id="22" orient="horz" pos="2409" userDrawn="1">
          <p15:clr>
            <a:srgbClr val="F26B43"/>
          </p15:clr>
        </p15:guide>
        <p15:guide id="23" orient="horz" pos="2546" userDrawn="1">
          <p15:clr>
            <a:srgbClr val="F26B43"/>
          </p15:clr>
        </p15:guide>
        <p15:guide id="24" orient="horz" pos="3181" userDrawn="1">
          <p15:clr>
            <a:srgbClr val="F26B43"/>
          </p15:clr>
        </p15:guide>
        <p15:guide id="25" orient="horz" pos="3317" userDrawn="1">
          <p15:clr>
            <a:srgbClr val="F26B43"/>
          </p15:clr>
        </p15:guide>
        <p15:guide id="26" orient="horz" pos="39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lab.com/iam-cms/workflows/process-engine" TargetMode="External"/><Relationship Id="rId2" Type="http://schemas.openxmlformats.org/officeDocument/2006/relationships/hyperlink" Target="https://gitlab.com/iam-cms/workflows/process-manager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gitlab.com/iam-cms/workflows/workflow-webui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32">
            <a:extLst>
              <a:ext uri="{FF2B5EF4-FFF2-40B4-BE49-F238E27FC236}">
                <a16:creationId xmlns:a16="http://schemas.microsoft.com/office/drawing/2014/main" id="{156ADE6C-EAB7-4E98-9586-B0556725996E}"/>
              </a:ext>
            </a:extLst>
          </p:cNvPr>
          <p:cNvPicPr>
            <a:picLocks noGrp="1"/>
          </p:cNvPicPr>
          <p:nvPr>
            <p:ph type="pic" sz="quarter" idx="13"/>
          </p:nvPr>
        </p:nvPicPr>
        <p:blipFill>
          <a:blip r:embed="rId3"/>
          <a:srcRect l="14268" r="14268"/>
          <a:stretch/>
        </p:blipFill>
        <p:spPr>
          <a:xfrm>
            <a:off x="0" y="0"/>
            <a:ext cx="12192000" cy="3824288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4A9C8A8-33D2-4D6E-A8E1-28C1E4D25C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4041775"/>
            <a:ext cx="11701189" cy="1691479"/>
          </a:xfrm>
        </p:spPr>
        <p:txBody>
          <a:bodyPr/>
          <a:lstStyle/>
          <a:p>
            <a:r>
              <a:rPr lang="de-DE" spc="-1" dirty="0" err="1"/>
              <a:t>Deploying</a:t>
            </a:r>
            <a:r>
              <a:rPr lang="de-DE" spc="-1" dirty="0"/>
              <a:t> Kadi4Mat Workflows in Laboratory Environments</a:t>
            </a:r>
            <a:endParaRPr lang="de-DE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87627EE4-F8BE-4EBE-9879-339EE1C541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5" y="5817367"/>
            <a:ext cx="9900989" cy="1047774"/>
          </a:xfrm>
        </p:spPr>
        <p:txBody>
          <a:bodyPr/>
          <a:lstStyle/>
          <a:p>
            <a:r>
              <a:rPr lang="de-DE" sz="2000" spc="-1" dirty="0">
                <a:solidFill>
                  <a:schemeClr val="lt1"/>
                </a:solidFill>
              </a:rPr>
              <a:t>HMC Conference 2026</a:t>
            </a:r>
            <a:br>
              <a:rPr lang="de-DE" sz="2000" spc="-1" dirty="0">
                <a:solidFill>
                  <a:schemeClr val="lt1"/>
                </a:solidFill>
              </a:rPr>
            </a:br>
            <a:r>
              <a:rPr lang="de-DE" sz="2000" u="sng" spc="-1" dirty="0">
                <a:solidFill>
                  <a:schemeClr val="lt1"/>
                </a:solidFill>
              </a:rPr>
              <a:t>Johannes Steinhülb</a:t>
            </a:r>
            <a:r>
              <a:rPr lang="de-DE" sz="2000" spc="-1" dirty="0">
                <a:solidFill>
                  <a:schemeClr val="lt1"/>
                </a:solidFill>
              </a:rPr>
              <a:t>, Sven Berger, Darya </a:t>
            </a:r>
            <a:r>
              <a:rPr lang="de-DE" sz="2000" spc="-1" dirty="0" err="1">
                <a:solidFill>
                  <a:schemeClr val="lt1"/>
                </a:solidFill>
              </a:rPr>
              <a:t>Snihirova</a:t>
            </a:r>
            <a:r>
              <a:rPr lang="de-DE" sz="2000" spc="-1" dirty="0">
                <a:solidFill>
                  <a:schemeClr val="lt1"/>
                </a:solidFill>
              </a:rPr>
              <a:t>, Michael Selzer</a:t>
            </a:r>
            <a:endParaRPr lang="de-DE" sz="2000" spc="-1" dirty="0">
              <a:solidFill>
                <a:srgbClr val="FFFFFF"/>
              </a:solidFill>
              <a:latin typeface="Calibri"/>
            </a:endParaRPr>
          </a:p>
          <a:p>
            <a:endParaRPr lang="de-DE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BBFCCA-363E-4D0C-9338-4D45F6533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rmAutofit fontScale="25000" lnSpcReduction="20000"/>
          </a:bodyPr>
          <a:lstStyle/>
          <a:p>
            <a:r>
              <a:rPr lang="de-DE"/>
              <a:t>28.04.2026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E6C36B-48BC-4D3E-A388-59DC86F86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/>
              <a:t>Deploying Kadi4Mat Workflows in Laboratory for Reproducible and Guided Experimental Research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9A1DFF-8F0F-4A35-A259-AF3983F06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25000" lnSpcReduction="20000"/>
          </a:bodyPr>
          <a:lstStyle/>
          <a:p>
            <a:fld id="{776FC98F-84AD-404B-BCCB-49E092AA6DE0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8" name="SmartArt Placeholder 7">
            <a:extLst>
              <a:ext uri="{FF2B5EF4-FFF2-40B4-BE49-F238E27FC236}">
                <a16:creationId xmlns:a16="http://schemas.microsoft.com/office/drawing/2014/main" id="{767FDC5C-9CCE-4758-BC8B-B51648BF750E}"/>
              </a:ext>
            </a:extLst>
          </p:cNvPr>
          <p:cNvSpPr>
            <a:spLocks noGrp="1"/>
          </p:cNvSpPr>
          <p:nvPr>
            <p:ph type="dgm" sz="quarter" idx="2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Subtitle 3">
            <a:extLst>
              <a:ext uri="{FF2B5EF4-FFF2-40B4-BE49-F238E27FC236}">
                <a16:creationId xmlns:a16="http://schemas.microsoft.com/office/drawing/2014/main" id="{E33BA7D3-0120-F529-5DE2-3D9FBB1CB018}"/>
              </a:ext>
            </a:extLst>
          </p:cNvPr>
          <p:cNvSpPr txBox="1">
            <a:spLocks/>
          </p:cNvSpPr>
          <p:nvPr/>
        </p:nvSpPr>
        <p:spPr bwMode="black">
          <a:xfrm>
            <a:off x="371475" y="5374677"/>
            <a:ext cx="9900989" cy="576064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+mj-lt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Symbol" panose="05050102010706020507" pitchFamily="18" charset="2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+mj-lt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000" spc="-1" dirty="0" err="1">
                <a:solidFill>
                  <a:schemeClr val="lt1"/>
                </a:solidFill>
              </a:rPr>
              <a:t>Reproducible</a:t>
            </a:r>
            <a:r>
              <a:rPr lang="de-DE" sz="2000" spc="-1" dirty="0">
                <a:solidFill>
                  <a:schemeClr val="lt1"/>
                </a:solidFill>
              </a:rPr>
              <a:t> and </a:t>
            </a:r>
            <a:r>
              <a:rPr lang="de-DE" sz="2000" spc="-1" dirty="0" err="1">
                <a:solidFill>
                  <a:schemeClr val="lt1"/>
                </a:solidFill>
              </a:rPr>
              <a:t>Guided</a:t>
            </a:r>
            <a:r>
              <a:rPr lang="de-DE" sz="2000" spc="-1" dirty="0">
                <a:solidFill>
                  <a:schemeClr val="lt1"/>
                </a:solidFill>
              </a:rPr>
              <a:t> Experimental Research</a:t>
            </a:r>
            <a:endParaRPr lang="de-DE" sz="2000" spc="-1" dirty="0">
              <a:solidFill>
                <a:srgbClr val="FFFFFF"/>
              </a:solidFill>
              <a:latin typeface="Calibri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9591771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824C50C2-85E0-47B6-AD9A-095E1B94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QR Code-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Identification</a:t>
            </a:r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EADAFE6-B9F3-498C-8BDC-77D0796129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4" y="1592263"/>
            <a:ext cx="4645026" cy="4684711"/>
          </a:xfrm>
        </p:spPr>
        <p:txBody>
          <a:bodyPr/>
          <a:lstStyle/>
          <a:p>
            <a:pPr lvl="1"/>
            <a:r>
              <a:rPr lang="en-US" sz="2400" dirty="0"/>
              <a:t>QR code-based identification</a:t>
            </a:r>
          </a:p>
          <a:p>
            <a:pPr lvl="3"/>
            <a:r>
              <a:rPr lang="en-US" sz="2400" dirty="0"/>
              <a:t>Samples</a:t>
            </a:r>
          </a:p>
          <a:p>
            <a:pPr lvl="3"/>
            <a:r>
              <a:rPr lang="en-US" sz="2400" dirty="0"/>
              <a:t>Equipment</a:t>
            </a:r>
          </a:p>
          <a:p>
            <a:pPr lvl="3"/>
            <a:endParaRPr lang="en-US" sz="2400" dirty="0"/>
          </a:p>
          <a:p>
            <a:pPr lvl="1"/>
            <a:r>
              <a:rPr lang="en-US" sz="2400" dirty="0"/>
              <a:t>Reduced manual transcription errors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Improved traceability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9BC2B1F-2AD0-41C7-BDC5-ECC2CE4B6C1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48AC126-45EA-4B25-9EE3-CB972E8AAF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49B11F7-BC1A-4EDB-8502-E838F6B1579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FD66C7-22AA-FFEA-13E9-F5D2AF4A250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016500" y="1607070"/>
            <a:ext cx="6840759" cy="3739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080717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824C50C2-85E0-47B6-AD9A-095E1B94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Data Management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EADAFE6-B9F3-498C-8BDC-77D0796129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1"/>
            <a:r>
              <a:rPr lang="en-US" sz="2400" dirty="0"/>
              <a:t>Storage in Kadi4Mat</a:t>
            </a:r>
          </a:p>
          <a:p>
            <a:pPr lvl="3"/>
            <a:r>
              <a:rPr lang="en-US" sz="2400" dirty="0"/>
              <a:t>Raw data</a:t>
            </a:r>
          </a:p>
          <a:p>
            <a:pPr lvl="3"/>
            <a:r>
              <a:rPr lang="en-US" sz="2400" dirty="0"/>
              <a:t>Metadata</a:t>
            </a:r>
          </a:p>
          <a:p>
            <a:pPr lvl="3"/>
            <a:endParaRPr lang="en-US" sz="2400" dirty="0"/>
          </a:p>
          <a:p>
            <a:pPr lvl="1"/>
            <a:r>
              <a:rPr lang="en-US" sz="2400" dirty="0"/>
              <a:t>Enables</a:t>
            </a:r>
          </a:p>
          <a:p>
            <a:pPr lvl="3"/>
            <a:r>
              <a:rPr lang="en-US" sz="2400" dirty="0"/>
              <a:t>Provenance tracking</a:t>
            </a:r>
          </a:p>
          <a:p>
            <a:pPr lvl="3"/>
            <a:r>
              <a:rPr lang="en-US" sz="2400" dirty="0"/>
              <a:t>Reproducibility</a:t>
            </a:r>
          </a:p>
          <a:p>
            <a:pPr lvl="3"/>
            <a:r>
              <a:rPr lang="en-US" sz="2400" dirty="0"/>
              <a:t>Reuse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9BC2B1F-2AD0-41C7-BDC5-ECC2CE4B6C1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48AC126-45EA-4B25-9EE3-CB972E8AAF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49B11F7-BC1A-4EDB-8502-E838F6B1579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2DD51-0E4F-075D-6830-F04A52EF7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106" y="1592263"/>
            <a:ext cx="7452147" cy="4170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2018460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824C50C2-85E0-47B6-AD9A-095E1B94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Use Cases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EADAFE6-B9F3-498C-8BDC-77D0796129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250" y="1196752"/>
            <a:ext cx="7561264" cy="4684711"/>
          </a:xfrm>
        </p:spPr>
        <p:txBody>
          <a:bodyPr/>
          <a:lstStyle/>
          <a:p>
            <a:pPr lvl="1"/>
            <a:r>
              <a:rPr lang="en-US" sz="2400" dirty="0"/>
              <a:t>Add Lab User</a:t>
            </a:r>
          </a:p>
          <a:p>
            <a:pPr lvl="3"/>
            <a:r>
              <a:rPr lang="en-US" sz="2400" dirty="0"/>
              <a:t>Structured onboarding of laboratory users</a:t>
            </a:r>
          </a:p>
          <a:p>
            <a:pPr lvl="3"/>
            <a:r>
              <a:rPr lang="en-US" sz="2400" dirty="0"/>
              <a:t>Capture of identity</a:t>
            </a:r>
            <a:br>
              <a:rPr lang="en-US" sz="2400" dirty="0"/>
            </a:br>
            <a:endParaRPr lang="en-US" sz="2400" dirty="0"/>
          </a:p>
          <a:p>
            <a:pPr lvl="1"/>
            <a:r>
              <a:rPr lang="en-US" sz="2400" dirty="0"/>
              <a:t>Add Reference Electrode</a:t>
            </a:r>
          </a:p>
          <a:p>
            <a:pPr lvl="3"/>
            <a:r>
              <a:rPr lang="en-US" sz="2400" dirty="0"/>
              <a:t>Define material and coating</a:t>
            </a:r>
          </a:p>
          <a:p>
            <a:pPr lvl="3"/>
            <a:r>
              <a:rPr lang="en-US" sz="2400" dirty="0"/>
              <a:t>Capture processing and manufacturing steps</a:t>
            </a:r>
          </a:p>
          <a:p>
            <a:pPr lvl="3"/>
            <a:r>
              <a:rPr lang="en-US" sz="2400" dirty="0"/>
              <a:t>Preparatory measurements  </a:t>
            </a:r>
            <a:br>
              <a:rPr lang="en-US" sz="2400" dirty="0"/>
            </a:br>
            <a:endParaRPr lang="en-US" sz="2400" dirty="0"/>
          </a:p>
          <a:p>
            <a:pPr lvl="1"/>
            <a:r>
              <a:rPr lang="en-US" sz="2400" dirty="0"/>
              <a:t>Add Electrochemical Impedance Spectroscopy measurement</a:t>
            </a:r>
          </a:p>
          <a:p>
            <a:pPr lvl="3"/>
            <a:r>
              <a:rPr lang="en-US" sz="2400" dirty="0"/>
              <a:t>Define electrolyte and electrodes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9BC2B1F-2AD0-41C7-BDC5-ECC2CE4B6C1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48AC126-45EA-4B25-9EE3-CB972E8AAF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49B11F7-BC1A-4EDB-8502-E838F6B1579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86897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824C50C2-85E0-47B6-AD9A-095E1B94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Key Takeaways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EADAFE6-B9F3-498C-8BDC-77D0796129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1"/>
            <a:r>
              <a:rPr lang="en-US" sz="2400" dirty="0"/>
              <a:t>Workflows enable reproducibility by design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Integration of execution and documentation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Structured data capture during experiments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9BC2B1F-2AD0-41C7-BDC5-ECC2CE4B6C1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48AC126-45EA-4B25-9EE3-CB972E8AAF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49B11F7-BC1A-4EDB-8502-E838F6B1579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071793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824C50C2-85E0-47B6-AD9A-095E1B94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Further Information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EADAFE6-B9F3-498C-8BDC-77D0796129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8987" y="1372711"/>
            <a:ext cx="11269142" cy="5008617"/>
          </a:xfrm>
        </p:spPr>
        <p:txBody>
          <a:bodyPr/>
          <a:lstStyle/>
          <a:p>
            <a:pPr lvl="1"/>
            <a:r>
              <a:rPr lang="en-US" sz="2400" dirty="0"/>
              <a:t>Workflow-Manager</a:t>
            </a:r>
          </a:p>
          <a:p>
            <a:pPr lvl="3"/>
            <a:r>
              <a:rPr lang="en-US" sz="2400" dirty="0">
                <a:hlinkClick r:id="rId2"/>
              </a:rPr>
              <a:t>https://gitlab.com/iam-cms/workflows/process-manager</a:t>
            </a:r>
            <a:endParaRPr lang="en-US" sz="2400" dirty="0"/>
          </a:p>
          <a:p>
            <a:pPr lvl="3"/>
            <a:endParaRPr lang="en-US" sz="2400" dirty="0"/>
          </a:p>
          <a:p>
            <a:pPr lvl="1"/>
            <a:r>
              <a:rPr lang="en-US" sz="2400" dirty="0"/>
              <a:t>Workflow-Engine</a:t>
            </a:r>
          </a:p>
          <a:p>
            <a:pPr lvl="3"/>
            <a:r>
              <a:rPr lang="en-US" sz="2400" dirty="0">
                <a:hlinkClick r:id="rId3"/>
              </a:rPr>
              <a:t>https://gitlab.com/iam-cms/workflows/process-engine</a:t>
            </a:r>
            <a:endParaRPr lang="en-US" sz="2400" dirty="0"/>
          </a:p>
          <a:p>
            <a:pPr lvl="3"/>
            <a:endParaRPr lang="en-US" sz="2400" dirty="0"/>
          </a:p>
          <a:p>
            <a:pPr lvl="1"/>
            <a:r>
              <a:rPr lang="en-US" sz="2400" dirty="0"/>
              <a:t>Workflow-</a:t>
            </a:r>
            <a:r>
              <a:rPr lang="en-US" sz="2400" dirty="0" err="1"/>
              <a:t>WebUI</a:t>
            </a:r>
            <a:endParaRPr lang="en-US" sz="2400" dirty="0"/>
          </a:p>
          <a:p>
            <a:pPr lvl="3"/>
            <a:r>
              <a:rPr lang="en-US" sz="2400" dirty="0">
                <a:hlinkClick r:id="rId4"/>
              </a:rPr>
              <a:t>https://gitlab.com/iam-cms/workflows/workflow-webui</a:t>
            </a:r>
            <a:endParaRPr lang="en-US" sz="2400" dirty="0"/>
          </a:p>
          <a:p>
            <a:pPr lvl="3"/>
            <a:endParaRPr lang="en-US" sz="2400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9BC2B1F-2AD0-41C7-BDC5-ECC2CE4B6C1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48AC126-45EA-4B25-9EE3-CB972E8AAF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49B11F7-BC1A-4EDB-8502-E838F6B1579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91548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9479E-37D7-41AB-A361-61EA81FA7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368907"/>
            <a:ext cx="11449050" cy="1007455"/>
          </a:xfrm>
        </p:spPr>
        <p:txBody>
          <a:bodyPr/>
          <a:lstStyle/>
          <a:p>
            <a:r>
              <a:rPr lang="de-DE" dirty="0" err="1"/>
              <a:t>MetaSurf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C08458-2D35-4B63-A7F7-2B60DD43119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DC4419-A599-440C-A0BB-B37D45E9304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996158-5340-482A-B8D4-8FCE5CF3845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2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2C96A45-A8DF-4D34-8B71-296FCDB3A61A}"/>
              </a:ext>
            </a:extLst>
          </p:cNvPr>
          <p:cNvGrpSpPr/>
          <p:nvPr/>
        </p:nvGrpSpPr>
        <p:grpSpPr>
          <a:xfrm>
            <a:off x="8112224" y="260648"/>
            <a:ext cx="3852308" cy="750589"/>
            <a:chOff x="5904148" y="87474"/>
            <a:chExt cx="2592288" cy="505085"/>
          </a:xfrm>
        </p:grpSpPr>
        <p:pic>
          <p:nvPicPr>
            <p:cNvPr id="8" name="Picture 9" descr="Helmholtz-Zentrum Hereon - Spitzenforschung für eine Welt im Wandel">
              <a:extLst>
                <a:ext uri="{FF2B5EF4-FFF2-40B4-BE49-F238E27FC236}">
                  <a16:creationId xmlns:a16="http://schemas.microsoft.com/office/drawing/2014/main" id="{204A4DD6-414A-4559-95F6-9E413338D4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4148" y="87474"/>
              <a:ext cx="1329420" cy="504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11">
              <a:extLst>
                <a:ext uri="{FF2B5EF4-FFF2-40B4-BE49-F238E27FC236}">
                  <a16:creationId xmlns:a16="http://schemas.microsoft.com/office/drawing/2014/main" id="{0967C7BB-C94D-4628-80D6-99C34222AF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0332" y="124507"/>
              <a:ext cx="936104" cy="468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ECA8D48-E9D3-4CC0-8C26-95DA96B1CE26}"/>
              </a:ext>
            </a:extLst>
          </p:cNvPr>
          <p:cNvSpPr/>
          <p:nvPr/>
        </p:nvSpPr>
        <p:spPr>
          <a:xfrm>
            <a:off x="1089796" y="1835193"/>
            <a:ext cx="4638019" cy="4304696"/>
          </a:xfrm>
          <a:prstGeom prst="roundRect">
            <a:avLst/>
          </a:prstGeom>
          <a:solidFill>
            <a:srgbClr val="0F467B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2D4412C-848A-497E-87AF-EE8ACFA63E1D}"/>
              </a:ext>
            </a:extLst>
          </p:cNvPr>
          <p:cNvSpPr/>
          <p:nvPr/>
        </p:nvSpPr>
        <p:spPr>
          <a:xfrm>
            <a:off x="6686455" y="1835193"/>
            <a:ext cx="4654990" cy="4270062"/>
          </a:xfrm>
          <a:prstGeom prst="roundRect">
            <a:avLst/>
          </a:prstGeom>
          <a:solidFill>
            <a:srgbClr val="32A18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2" name="Picture 2" descr="Helmholtz-Zentrum Hereon - Spitzenforschung für eine Welt im Wandel">
            <a:extLst>
              <a:ext uri="{FF2B5EF4-FFF2-40B4-BE49-F238E27FC236}">
                <a16:creationId xmlns:a16="http://schemas.microsoft.com/office/drawing/2014/main" id="{404F0076-1763-4221-ABDB-52DE8F81A6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004" y="1207341"/>
            <a:ext cx="1373510" cy="52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5711F0AB-AFFA-47A0-A956-2734564B15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0073" y="1239795"/>
            <a:ext cx="971600" cy="4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0EA20F7-9FE7-4D98-9CC7-F9741A5AFF38}"/>
              </a:ext>
            </a:extLst>
          </p:cNvPr>
          <p:cNvSpPr txBox="1"/>
          <p:nvPr/>
        </p:nvSpPr>
        <p:spPr bwMode="gray">
          <a:xfrm>
            <a:off x="1072825" y="1882482"/>
            <a:ext cx="4140460" cy="49609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</a:pPr>
            <a:r>
              <a:rPr lang="de-DE" sz="2000" dirty="0">
                <a:solidFill>
                  <a:schemeClr val="bg1"/>
                </a:solidFill>
              </a:rPr>
              <a:t>Institute </a:t>
            </a:r>
            <a:r>
              <a:rPr lang="de-DE" sz="2000" dirty="0" err="1">
                <a:solidFill>
                  <a:schemeClr val="bg1"/>
                </a:solidFill>
              </a:rPr>
              <a:t>of</a:t>
            </a:r>
            <a:r>
              <a:rPr lang="de-DE" sz="2000" dirty="0">
                <a:solidFill>
                  <a:schemeClr val="bg1"/>
                </a:solidFill>
              </a:rPr>
              <a:t> Surface Science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BC293E-E6EC-428C-BF67-A0C853161746}"/>
              </a:ext>
            </a:extLst>
          </p:cNvPr>
          <p:cNvSpPr txBox="1"/>
          <p:nvPr/>
        </p:nvSpPr>
        <p:spPr bwMode="gray">
          <a:xfrm>
            <a:off x="6777795" y="1916156"/>
            <a:ext cx="4140459" cy="49609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</a:pPr>
            <a:r>
              <a:rPr lang="de-DE" sz="2000" dirty="0">
                <a:solidFill>
                  <a:schemeClr val="bg1"/>
                </a:solidFill>
              </a:rPr>
              <a:t>Institute </a:t>
            </a:r>
            <a:r>
              <a:rPr lang="de-DE" sz="2000" dirty="0" err="1">
                <a:solidFill>
                  <a:schemeClr val="bg1"/>
                </a:solidFill>
              </a:rPr>
              <a:t>of</a:t>
            </a:r>
            <a:r>
              <a:rPr lang="de-DE" sz="2000" dirty="0">
                <a:solidFill>
                  <a:schemeClr val="bg1"/>
                </a:solidFill>
              </a:rPr>
              <a:t> Nanotechnology</a:t>
            </a:r>
          </a:p>
        </p:txBody>
      </p:sp>
      <p:pic>
        <p:nvPicPr>
          <p:cNvPr id="16" name="Picture 8" descr="Corrosion Images – Browse 888,678 Stock Photos, Vectors, and ...">
            <a:extLst>
              <a:ext uri="{FF2B5EF4-FFF2-40B4-BE49-F238E27FC236}">
                <a16:creationId xmlns:a16="http://schemas.microsoft.com/office/drawing/2014/main" id="{A11F29ED-C7E7-4D78-AE29-FA7F1A6308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682" y="2491449"/>
            <a:ext cx="803090" cy="574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140,400+ Battery Photos Stock Photos, Pictures &amp; Royalty ...">
            <a:extLst>
              <a:ext uri="{FF2B5EF4-FFF2-40B4-BE49-F238E27FC236}">
                <a16:creationId xmlns:a16="http://schemas.microsoft.com/office/drawing/2014/main" id="{69D1AD9F-D8D7-4795-A8C0-DB2B94C327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-27710" b="-27710"/>
          <a:stretch/>
        </p:blipFill>
        <p:spPr bwMode="auto">
          <a:xfrm>
            <a:off x="2019295" y="3212176"/>
            <a:ext cx="1050257" cy="587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96,200+ Coatings Stock Photos, Pictures &amp; Royalty-Free ...">
            <a:extLst>
              <a:ext uri="{FF2B5EF4-FFF2-40B4-BE49-F238E27FC236}">
                <a16:creationId xmlns:a16="http://schemas.microsoft.com/office/drawing/2014/main" id="{01E37529-E29C-4C82-B0AF-F4413D640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759" y="3813498"/>
            <a:ext cx="809013" cy="623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9835157-8B02-425C-91FE-D1C3C203AECD}"/>
              </a:ext>
            </a:extLst>
          </p:cNvPr>
          <p:cNvSpPr txBox="1"/>
          <p:nvPr/>
        </p:nvSpPr>
        <p:spPr bwMode="gray">
          <a:xfrm>
            <a:off x="1434869" y="4715749"/>
            <a:ext cx="3528392" cy="49609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</a:pPr>
            <a:r>
              <a:rPr lang="de-DE" sz="2000" dirty="0">
                <a:solidFill>
                  <a:schemeClr val="bg1"/>
                </a:solidFill>
              </a:rPr>
              <a:t>Institute </a:t>
            </a:r>
            <a:r>
              <a:rPr lang="de-DE" sz="2000" dirty="0" err="1">
                <a:solidFill>
                  <a:schemeClr val="bg1"/>
                </a:solidFill>
              </a:rPr>
              <a:t>of</a:t>
            </a:r>
            <a:r>
              <a:rPr lang="de-DE" sz="2000" dirty="0">
                <a:solidFill>
                  <a:schemeClr val="bg1"/>
                </a:solidFill>
              </a:rPr>
              <a:t> Metallic Biomaterials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FD54137-A426-416B-8A2B-43B204EC3735}"/>
              </a:ext>
            </a:extLst>
          </p:cNvPr>
          <p:cNvSpPr txBox="1"/>
          <p:nvPr/>
        </p:nvSpPr>
        <p:spPr bwMode="gray">
          <a:xfrm>
            <a:off x="2957786" y="2488501"/>
            <a:ext cx="3528392" cy="574189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</a:pPr>
            <a:r>
              <a:rPr lang="de-DE" sz="2000" dirty="0" err="1">
                <a:solidFill>
                  <a:schemeClr val="bg1"/>
                </a:solidFill>
              </a:rPr>
              <a:t>Corrosion</a:t>
            </a:r>
            <a:r>
              <a:rPr lang="de-DE" sz="2000" dirty="0">
                <a:solidFill>
                  <a:schemeClr val="bg1"/>
                </a:solidFill>
              </a:rPr>
              <a:t> and </a:t>
            </a:r>
            <a:r>
              <a:rPr lang="de-DE" sz="2000" dirty="0" err="1">
                <a:solidFill>
                  <a:schemeClr val="bg1"/>
                </a:solidFill>
              </a:rPr>
              <a:t>damage</a:t>
            </a:r>
            <a:endParaRPr lang="de-DE" sz="2000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5EC997-3196-4230-A9A9-177B8CBCD964}"/>
              </a:ext>
            </a:extLst>
          </p:cNvPr>
          <p:cNvSpPr txBox="1"/>
          <p:nvPr/>
        </p:nvSpPr>
        <p:spPr bwMode="gray">
          <a:xfrm>
            <a:off x="2957786" y="3224586"/>
            <a:ext cx="3528392" cy="43247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Batteries</a:t>
            </a:r>
            <a:endParaRPr lang="de-DE" sz="2000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8089D40-6BDF-41A1-96F1-B3FEEC699853}"/>
              </a:ext>
            </a:extLst>
          </p:cNvPr>
          <p:cNvSpPr txBox="1"/>
          <p:nvPr/>
        </p:nvSpPr>
        <p:spPr bwMode="gray">
          <a:xfrm>
            <a:off x="2957786" y="3820844"/>
            <a:ext cx="3528392" cy="616267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</a:pPr>
            <a:r>
              <a:rPr lang="en-US" sz="2000" dirty="0">
                <a:solidFill>
                  <a:schemeClr val="bg1"/>
                </a:solidFill>
              </a:rPr>
              <a:t>Coatings</a:t>
            </a:r>
            <a:endParaRPr lang="de-DE" sz="2000" dirty="0">
              <a:solidFill>
                <a:schemeClr val="bg1"/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2711881-5EEC-4FA3-B8F8-88C37EF9459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21683" y="5157046"/>
            <a:ext cx="803089" cy="64821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A0CFE93-1BD2-468E-9526-C93D9153418F}"/>
              </a:ext>
            </a:extLst>
          </p:cNvPr>
          <p:cNvSpPr txBox="1"/>
          <p:nvPr/>
        </p:nvSpPr>
        <p:spPr bwMode="gray">
          <a:xfrm>
            <a:off x="2957786" y="5145368"/>
            <a:ext cx="3528392" cy="616267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</a:pPr>
            <a:r>
              <a:rPr lang="de-DE" sz="2000">
                <a:solidFill>
                  <a:schemeClr val="bg1"/>
                </a:solidFill>
              </a:rPr>
              <a:t>Implants</a:t>
            </a:r>
            <a:endParaRPr lang="de-DE" sz="2000" dirty="0">
              <a:solidFill>
                <a:schemeClr val="bg1"/>
              </a:solidFill>
            </a:endParaRPr>
          </a:p>
        </p:txBody>
      </p:sp>
      <p:pic>
        <p:nvPicPr>
          <p:cNvPr id="25" name="Grafik 4" descr="Ein Bild, das Screenshot, Muster, Rechteck, Blau enthält.&#10;&#10;Beschreibung automatisch generiert.">
            <a:extLst>
              <a:ext uri="{FF2B5EF4-FFF2-40B4-BE49-F238E27FC236}">
                <a16:creationId xmlns:a16="http://schemas.microsoft.com/office/drawing/2014/main" id="{21CFFCCC-AECE-460A-85D8-E656604A853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-178" r="26" b="12296"/>
          <a:stretch/>
        </p:blipFill>
        <p:spPr>
          <a:xfrm>
            <a:off x="7604358" y="2354739"/>
            <a:ext cx="803090" cy="73789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58EEBCE6-566A-407D-AFB2-E40A57084547}"/>
              </a:ext>
            </a:extLst>
          </p:cNvPr>
          <p:cNvSpPr txBox="1"/>
          <p:nvPr/>
        </p:nvSpPr>
        <p:spPr bwMode="gray">
          <a:xfrm>
            <a:off x="8623472" y="2354739"/>
            <a:ext cx="3528392" cy="73789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</a:pPr>
            <a:r>
              <a:rPr lang="de-DE" sz="2000" dirty="0" err="1">
                <a:solidFill>
                  <a:schemeClr val="bg1"/>
                </a:solidFill>
              </a:rPr>
              <a:t>Microstructure</a:t>
            </a:r>
            <a:r>
              <a:rPr lang="de-DE" sz="2000" dirty="0">
                <a:solidFill>
                  <a:schemeClr val="bg1"/>
                </a:solidFill>
              </a:rPr>
              <a:t> </a:t>
            </a:r>
            <a:r>
              <a:rPr lang="de-DE" sz="2000" dirty="0" err="1">
                <a:solidFill>
                  <a:schemeClr val="bg1"/>
                </a:solidFill>
              </a:rPr>
              <a:t>models</a:t>
            </a:r>
            <a:endParaRPr lang="de-DE" sz="2000" dirty="0">
              <a:solidFill>
                <a:schemeClr val="bg1"/>
              </a:solidFill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6D4028ED-B85A-4BA3-A622-CDCDEBD5AA2B}"/>
              </a:ext>
            </a:extLst>
          </p:cNvPr>
          <p:cNvSpPr/>
          <p:nvPr/>
        </p:nvSpPr>
        <p:spPr bwMode="gray">
          <a:xfrm>
            <a:off x="7463953" y="4710928"/>
            <a:ext cx="3187286" cy="1139040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144000" rIns="144000" bIns="144000" rtlCol="0" anchor="ctr"/>
          <a:lstStyle/>
          <a:p>
            <a:pPr algn="ctr"/>
            <a:endParaRPr lang="de-DE" sz="1400" b="1" dirty="0">
              <a:solidFill>
                <a:schemeClr val="bg1"/>
              </a:solidFill>
            </a:endParaRPr>
          </a:p>
        </p:txBody>
      </p:sp>
      <p:pic>
        <p:nvPicPr>
          <p:cNvPr id="29" name="Grafik 7">
            <a:extLst>
              <a:ext uri="{FF2B5EF4-FFF2-40B4-BE49-F238E27FC236}">
                <a16:creationId xmlns:a16="http://schemas.microsoft.com/office/drawing/2014/main" id="{26C81A75-B903-4931-86CE-20B87B8E253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650" y="4864183"/>
            <a:ext cx="2634215" cy="845278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4D264D93-B7C4-4CC2-87E2-222177CB3EB5}"/>
              </a:ext>
            </a:extLst>
          </p:cNvPr>
          <p:cNvSpPr txBox="1"/>
          <p:nvPr/>
        </p:nvSpPr>
        <p:spPr bwMode="gray">
          <a:xfrm>
            <a:off x="6686454" y="3959374"/>
            <a:ext cx="4654989" cy="73789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914347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90000"/>
            </a:pPr>
            <a:r>
              <a:rPr lang="de-DE" sz="2000" dirty="0">
                <a:solidFill>
                  <a:schemeClr val="bg1"/>
                </a:solidFill>
              </a:rPr>
              <a:t>Research Data Management</a:t>
            </a:r>
          </a:p>
        </p:txBody>
      </p:sp>
    </p:spTree>
    <p:extLst>
      <p:ext uri="{BB962C8B-B14F-4D97-AF65-F5344CB8AC3E}">
        <p14:creationId xmlns:p14="http://schemas.microsoft.com/office/powerpoint/2010/main" val="332298441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824C50C2-85E0-47B6-AD9A-095E1B94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Current</a:t>
            </a:r>
            <a:r>
              <a:rPr lang="de-DE" dirty="0"/>
              <a:t> Challenges in Laboratory Workflows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EADAFE6-B9F3-498C-8BDC-77D0796129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4" y="1086644"/>
            <a:ext cx="10837093" cy="4684711"/>
          </a:xfrm>
        </p:spPr>
        <p:txBody>
          <a:bodyPr/>
          <a:lstStyle/>
          <a:p>
            <a:pPr lvl="1"/>
            <a:r>
              <a:rPr lang="en-US" sz="2400" dirty="0"/>
              <a:t>Heterogeneous execution contexts</a:t>
            </a:r>
          </a:p>
          <a:p>
            <a:pPr lvl="3"/>
            <a:r>
              <a:rPr lang="en-US" sz="2400" dirty="0"/>
              <a:t>Physical experiments conducted in laboratory environments</a:t>
            </a:r>
          </a:p>
          <a:p>
            <a:pPr lvl="3"/>
            <a:r>
              <a:rPr lang="en-US" sz="2400" dirty="0"/>
              <a:t>Simulations and data analysis often executed locally (e.g., desktop tools)</a:t>
            </a:r>
          </a:p>
          <a:p>
            <a:pPr lvl="3"/>
            <a:endParaRPr lang="en-US" sz="2400" dirty="0"/>
          </a:p>
          <a:p>
            <a:pPr lvl="1"/>
            <a:r>
              <a:rPr lang="en-US" sz="2400" dirty="0"/>
              <a:t>Lack of reproducibility across environments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Manual documentation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Missing structured data capture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Difficult traceability of samples and parameters</a:t>
            </a:r>
          </a:p>
          <a:p>
            <a:endParaRPr lang="de-DE" sz="2400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9BC2B1F-2AD0-41C7-BDC5-ECC2CE4B6C1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48AC126-45EA-4B25-9EE3-CB972E8AAF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49B11F7-BC1A-4EDB-8502-E838F6B1579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721636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824C50C2-85E0-47B6-AD9A-095E1B94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Documentation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Execution</a:t>
            </a:r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EADAFE6-B9F3-498C-8BDC-77D0796129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4" y="1592263"/>
            <a:ext cx="7020670" cy="4684711"/>
          </a:xfrm>
        </p:spPr>
        <p:txBody>
          <a:bodyPr/>
          <a:lstStyle/>
          <a:p>
            <a:pPr lvl="1"/>
            <a:r>
              <a:rPr lang="en-US" sz="2400" dirty="0"/>
              <a:t>Extension of ELN concepts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From passive documentation to guided execution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Workflows define experimental procedures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Integrated structured data capture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9BC2B1F-2AD0-41C7-BDC5-ECC2CE4B6C1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48AC126-45EA-4B25-9EE3-CB972E8AAF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49B11F7-BC1A-4EDB-8502-E838F6B1579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136906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824C50C2-85E0-47B6-AD9A-095E1B94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Kadi4Mat Workflows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EADAFE6-B9F3-498C-8BDC-77D0796129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4" y="1196753"/>
            <a:ext cx="11449050" cy="5080222"/>
          </a:xfrm>
        </p:spPr>
        <p:txBody>
          <a:bodyPr/>
          <a:lstStyle/>
          <a:p>
            <a:pPr lvl="1"/>
            <a:r>
              <a:rPr lang="en-US" sz="2400" dirty="0"/>
              <a:t>Describes sequential or parallel steps which can be processed as automatically as possible e.g.</a:t>
            </a:r>
          </a:p>
          <a:p>
            <a:pPr lvl="3"/>
            <a:r>
              <a:rPr lang="en-US" sz="2400" dirty="0"/>
              <a:t>execution of tools</a:t>
            </a:r>
          </a:p>
          <a:p>
            <a:pPr lvl="3"/>
            <a:r>
              <a:rPr lang="en-US" sz="2400" dirty="0"/>
              <a:t>Data retrieval from experimental devices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9BC2B1F-2AD0-41C7-BDC5-ECC2CE4B6C1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48AC126-45EA-4B25-9EE3-CB972E8AAF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49B11F7-BC1A-4EDB-8502-E838F6B1579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095880-43E7-2283-8C1A-2F0E36F57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549" y="3111711"/>
            <a:ext cx="8604901" cy="316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159553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824C50C2-85E0-47B6-AD9A-095E1B94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Local Execution to Scalable Infrastructure</a:t>
            </a:r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EADAFE6-B9F3-498C-8BDC-77D0796129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4" y="1336577"/>
            <a:ext cx="5436494" cy="4684711"/>
          </a:xfrm>
        </p:spPr>
        <p:txBody>
          <a:bodyPr/>
          <a:lstStyle/>
          <a:p>
            <a:pPr lvl="1"/>
            <a:r>
              <a:rPr lang="en-US" sz="2400" dirty="0"/>
              <a:t>From local-only execution to hybrid local and remote infrastructure for laboratory usage</a:t>
            </a:r>
            <a:br>
              <a:rPr lang="en-US" sz="2400" dirty="0"/>
            </a:br>
            <a:endParaRPr lang="en-US" sz="2400" dirty="0"/>
          </a:p>
          <a:p>
            <a:pPr lvl="1"/>
            <a:r>
              <a:rPr lang="en-US" sz="2400" dirty="0"/>
              <a:t>Technologies</a:t>
            </a:r>
          </a:p>
          <a:p>
            <a:pPr lvl="3"/>
            <a:r>
              <a:rPr lang="en-US" sz="2400" dirty="0"/>
              <a:t>Docker</a:t>
            </a:r>
          </a:p>
          <a:p>
            <a:pPr lvl="3"/>
            <a:r>
              <a:rPr lang="en-US" sz="2400" dirty="0"/>
              <a:t>Kubernetes</a:t>
            </a:r>
          </a:p>
          <a:p>
            <a:pPr lvl="3"/>
            <a:endParaRPr lang="en-US" sz="2400" dirty="0"/>
          </a:p>
          <a:p>
            <a:pPr lvl="1"/>
            <a:r>
              <a:rPr lang="en-US" sz="2400" dirty="0"/>
              <a:t>Benefits</a:t>
            </a:r>
          </a:p>
          <a:p>
            <a:pPr lvl="3"/>
            <a:r>
              <a:rPr lang="en-US" sz="2400" dirty="0"/>
              <a:t>Controlled environments</a:t>
            </a:r>
          </a:p>
          <a:p>
            <a:pPr lvl="3"/>
            <a:r>
              <a:rPr lang="en-US" sz="2400" dirty="0"/>
              <a:t>Scalability</a:t>
            </a:r>
          </a:p>
          <a:p>
            <a:pPr lvl="3"/>
            <a:r>
              <a:rPr lang="en-US" sz="2400" dirty="0"/>
              <a:t>Reproducibility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9BC2B1F-2AD0-41C7-BDC5-ECC2CE4B6C1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48AC126-45EA-4B25-9EE3-CB972E8AAF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49B11F7-BC1A-4EDB-8502-E838F6B1579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742D0A-A24A-1FD1-B068-A43FB2E86E6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583832" y="1376362"/>
            <a:ext cx="7444304" cy="533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105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824C50C2-85E0-47B6-AD9A-095E1B94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Web-</a:t>
            </a:r>
            <a:r>
              <a:rPr lang="de-DE" dirty="0" err="1"/>
              <a:t>Based</a:t>
            </a:r>
            <a:r>
              <a:rPr lang="de-DE" dirty="0"/>
              <a:t> Workflow Interaction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EADAFE6-B9F3-498C-8BDC-77D0796129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1592263"/>
            <a:ext cx="4716414" cy="4684711"/>
          </a:xfrm>
        </p:spPr>
        <p:txBody>
          <a:bodyPr/>
          <a:lstStyle/>
          <a:p>
            <a:pPr lvl="1"/>
            <a:r>
              <a:rPr lang="en-US" sz="2400" dirty="0"/>
              <a:t>Web interface for control and monitoring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Mobile device support</a:t>
            </a:r>
            <a:br>
              <a:rPr lang="en-US" sz="2400" dirty="0"/>
            </a:br>
            <a:r>
              <a:rPr lang="en-US" sz="2400" dirty="0"/>
              <a:t>(lab usage)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Execution at point of experimentation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9BC2B1F-2AD0-41C7-BDC5-ECC2CE4B6C1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48AC126-45EA-4B25-9EE3-CB972E8AAF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49B11F7-BC1A-4EDB-8502-E838F6B1579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3E86D9-B5F5-0E45-0549-8E107E4531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7059" y="946250"/>
            <a:ext cx="7113466" cy="3940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C17E642-2AEF-530A-6411-4EE0E0D31D2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384032" y="2626885"/>
            <a:ext cx="5602741" cy="3646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6241639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824C50C2-85E0-47B6-AD9A-095E1B94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Human-in-</a:t>
            </a:r>
            <a:r>
              <a:rPr lang="de-DE" dirty="0" err="1"/>
              <a:t>the</a:t>
            </a:r>
            <a:r>
              <a:rPr lang="de-DE" dirty="0"/>
              <a:t>-loop Integration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EADAFE6-B9F3-498C-8BDC-77D0796129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4" y="1592263"/>
            <a:ext cx="3780309" cy="4684711"/>
          </a:xfrm>
        </p:spPr>
        <p:txBody>
          <a:bodyPr/>
          <a:lstStyle/>
          <a:p>
            <a:pPr lvl="1"/>
            <a:r>
              <a:rPr lang="en-US" sz="2400" dirty="0"/>
              <a:t>Structured input fields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Capture</a:t>
            </a:r>
          </a:p>
          <a:p>
            <a:pPr lvl="3"/>
            <a:r>
              <a:rPr lang="en-US" sz="2400" dirty="0"/>
              <a:t>Observations</a:t>
            </a:r>
          </a:p>
          <a:p>
            <a:pPr lvl="3"/>
            <a:r>
              <a:rPr lang="en-US" sz="2400" dirty="0"/>
              <a:t>Parameters</a:t>
            </a:r>
          </a:p>
          <a:p>
            <a:pPr lvl="3"/>
            <a:r>
              <a:rPr lang="en-US" sz="2400" dirty="0"/>
              <a:t>Decisions</a:t>
            </a:r>
          </a:p>
          <a:p>
            <a:pPr lvl="3"/>
            <a:endParaRPr lang="en-US" sz="2400" dirty="0"/>
          </a:p>
          <a:p>
            <a:pPr lvl="1"/>
            <a:r>
              <a:rPr lang="en-US" sz="2400" dirty="0"/>
              <a:t>Guided execution of procedures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9BC2B1F-2AD0-41C7-BDC5-ECC2CE4B6C1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48AC126-45EA-4B25-9EE3-CB972E8AAF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49B11F7-BC1A-4EDB-8502-E838F6B1579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3C5BAD-B5A0-5243-807E-7FEDAFC3E2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3" y="1377985"/>
            <a:ext cx="7893187" cy="4314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6305517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824C50C2-85E0-47B6-AD9A-095E1B94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Semantic</a:t>
            </a:r>
            <a:r>
              <a:rPr lang="de-DE" dirty="0"/>
              <a:t>-Driven Input Fields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EADAFE6-B9F3-498C-8BDC-77D0796129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4" y="1592263"/>
            <a:ext cx="5580510" cy="4684711"/>
          </a:xfrm>
        </p:spPr>
        <p:txBody>
          <a:bodyPr/>
          <a:lstStyle/>
          <a:p>
            <a:pPr lvl="1"/>
            <a:r>
              <a:rPr lang="en-US" sz="2400" dirty="0"/>
              <a:t>Input fields enriched based on semantic definitions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Examples</a:t>
            </a:r>
          </a:p>
          <a:p>
            <a:pPr lvl="3"/>
            <a:r>
              <a:rPr lang="en-US" sz="2400" dirty="0"/>
              <a:t>Record selector</a:t>
            </a:r>
          </a:p>
          <a:p>
            <a:pPr lvl="3"/>
            <a:r>
              <a:rPr lang="en-US" sz="2400" dirty="0"/>
              <a:t>User selector</a:t>
            </a:r>
          </a:p>
          <a:p>
            <a:pPr lvl="3"/>
            <a:endParaRPr lang="en-US" sz="2400" dirty="0"/>
          </a:p>
          <a:p>
            <a:pPr lvl="1"/>
            <a:r>
              <a:rPr lang="en-US" sz="2400" dirty="0"/>
              <a:t>Improved usability and data consistency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Direct integration with Kadi4Mat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9BC2B1F-2AD0-41C7-BDC5-ECC2CE4B6C1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Deploying Kadi4Mat Workflows in Laboratory for Reproducible and Guided Experimental Research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48AC126-45EA-4B25-9EE3-CB972E8AAF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49B11F7-BC1A-4EDB-8502-E838F6B1579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28.04.2026</a:t>
            </a:r>
            <a:endParaRPr lang="en-US" dirty="0"/>
          </a:p>
        </p:txBody>
      </p:sp>
      <p:pic>
        <p:nvPicPr>
          <p:cNvPr id="5" name="Picture 4" descr="A screenshot of a social media account&#10;&#10;AI-generated content may be incorrect.">
            <a:extLst>
              <a:ext uri="{FF2B5EF4-FFF2-40B4-BE49-F238E27FC236}">
                <a16:creationId xmlns:a16="http://schemas.microsoft.com/office/drawing/2014/main" id="{6058E012-17CB-E393-C7E2-EA9C5BD51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1191848"/>
            <a:ext cx="4846397" cy="1868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BC022E5-FF29-E287-2C3F-7F0B028795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3" y="2620689"/>
            <a:ext cx="4435143" cy="3658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8016459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KIT">
  <a:themeElements>
    <a:clrScheme name="KIT">
      <a:dk1>
        <a:srgbClr val="002D4C"/>
      </a:dk1>
      <a:lt1>
        <a:srgbClr val="FFFFFF"/>
      </a:lt1>
      <a:dk2>
        <a:srgbClr val="DAE1E6"/>
      </a:dk2>
      <a:lt2>
        <a:srgbClr val="A8B9C4"/>
      </a:lt2>
      <a:accent1>
        <a:srgbClr val="009682"/>
      </a:accent1>
      <a:accent2>
        <a:srgbClr val="005A50"/>
      </a:accent2>
      <a:accent3>
        <a:srgbClr val="23A1E0"/>
      </a:accent3>
      <a:accent4>
        <a:srgbClr val="0C537E"/>
      </a:accent4>
      <a:accent5>
        <a:srgbClr val="8CB63C"/>
      </a:accent5>
      <a:accent6>
        <a:srgbClr val="276738"/>
      </a:accent6>
      <a:hlink>
        <a:srgbClr val="009682"/>
      </a:hlink>
      <a:folHlink>
        <a:srgbClr val="002D4C"/>
      </a:folHlink>
    </a:clrScheme>
    <a:fontScheme name="KIT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gray">
        <a:solidFill>
          <a:schemeClr val="accent1"/>
        </a:solidFill>
        <a:ln w="3175">
          <a:solidFill>
            <a:schemeClr val="accent1"/>
          </a:solidFill>
        </a:ln>
      </a:spPr>
      <a:bodyPr wrap="square" lIns="144000" tIns="144000" rIns="144000" bIns="144000" rtlCol="0" anchor="ctr"/>
      <a:lstStyle>
        <a:defPPr algn="ctr">
          <a:defRPr sz="1400" b="1" dirty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952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 marL="180000" indent="-180000" algn="l" defTabSz="914347">
          <a:lnSpc>
            <a:spcPct val="110000"/>
          </a:lnSpc>
          <a:spcBef>
            <a:spcPts val="300"/>
          </a:spcBef>
          <a:spcAft>
            <a:spcPts val="300"/>
          </a:spcAft>
          <a:buClr>
            <a:schemeClr val="accent1"/>
          </a:buClr>
          <a:buSzPct val="90000"/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custClrLst>
    <a:custClr name="Schwarz">
      <a:srgbClr val="000000"/>
    </a:custClr>
    <a:custClr name="Pink">
      <a:srgbClr val="A3107C"/>
    </a:custClr>
    <a:custClr name="Orange">
      <a:srgbClr val="DF9B1B"/>
    </a:custClr>
    <a:custClr name="Gelb">
      <a:srgbClr val="FCE500"/>
    </a:custClr>
    <a:custClr name="Rot">
      <a:srgbClr val="D30015"/>
    </a:custClr>
    <a:custClr name="Braun">
      <a:srgbClr val="A7822E"/>
    </a:custClr>
  </a:custClrLst>
  <a:extLst>
    <a:ext uri="{05A4C25C-085E-4340-85A3-A5531E510DB2}">
      <thm15:themeFamily xmlns:thm15="http://schemas.microsoft.com/office/thememl/2012/main" name="KIT_Template_EN_06_EXP.potx" id="{9D79CB2B-911D-4C6F-9468-0737833AA29D}" vid="{B45BFACE-B4DC-43DC-87D8-5DEC4930479A}"/>
    </a:ext>
  </a:extLst>
</a:theme>
</file>

<file path=ppt/theme/theme2.xml><?xml version="1.0" encoding="utf-8"?>
<a:theme xmlns:a="http://schemas.openxmlformats.org/drawingml/2006/main" name="Office">
  <a:themeElements>
    <a:clrScheme name="KIT">
      <a:dk1>
        <a:srgbClr val="002D4C"/>
      </a:dk1>
      <a:lt1>
        <a:srgbClr val="FFFFFF"/>
      </a:lt1>
      <a:dk2>
        <a:srgbClr val="DAE1E6"/>
      </a:dk2>
      <a:lt2>
        <a:srgbClr val="A8B9C4"/>
      </a:lt2>
      <a:accent1>
        <a:srgbClr val="009682"/>
      </a:accent1>
      <a:accent2>
        <a:srgbClr val="005A50"/>
      </a:accent2>
      <a:accent3>
        <a:srgbClr val="23A1E0"/>
      </a:accent3>
      <a:accent4>
        <a:srgbClr val="0C537E"/>
      </a:accent4>
      <a:accent5>
        <a:srgbClr val="8CB63C"/>
      </a:accent5>
      <a:accent6>
        <a:srgbClr val="276738"/>
      </a:accent6>
      <a:hlink>
        <a:srgbClr val="009682"/>
      </a:hlink>
      <a:folHlink>
        <a:srgbClr val="002D4C"/>
      </a:folHlink>
    </a:clrScheme>
    <a:fontScheme name="KIT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gray">
        <a:solidFill>
          <a:schemeClr val="accent1"/>
        </a:solidFill>
        <a:ln w="3175">
          <a:solidFill>
            <a:schemeClr val="accent1"/>
          </a:solidFill>
        </a:ln>
      </a:spPr>
      <a:bodyPr wrap="square" lIns="144000" tIns="144000" rIns="144000" bIns="144000" rtlCol="0" anchor="ctr"/>
      <a:lstStyle>
        <a:defPPr algn="ctr">
          <a:defRPr sz="1200" b="1" dirty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952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 marL="180000" indent="-180000" algn="l">
          <a:lnSpc>
            <a:spcPct val="110000"/>
          </a:lnSpc>
          <a:spcBef>
            <a:spcPts val="300"/>
          </a:spcBef>
          <a:spcAft>
            <a:spcPts val="300"/>
          </a:spcAft>
          <a:buClr>
            <a:schemeClr val="accent1"/>
          </a:buClr>
          <a:buFont typeface="Wingdings" panose="05000000000000000000" pitchFamily="2" charset="2"/>
          <a:buChar char="§"/>
          <a:defRPr sz="1200" dirty="0" err="1" smtClean="0">
            <a:solidFill>
              <a:srgbClr val="000000"/>
            </a:solidFill>
          </a:defRPr>
        </a:defPPr>
      </a:lstStyle>
    </a:txDef>
  </a:objectDefaults>
  <a:extraClrSchemeLst/>
  <a:custClrLst>
    <a:custClr name="Schwarz">
      <a:srgbClr val="000000"/>
    </a:custClr>
    <a:custClr name="Pink">
      <a:srgbClr val="A3107C"/>
    </a:custClr>
    <a:custClr name="Orange">
      <a:srgbClr val="DF9B1B"/>
    </a:custClr>
    <a:custClr name="Gelb">
      <a:srgbClr val="FCE500"/>
    </a:custClr>
    <a:custClr name="Rot">
      <a:srgbClr val="D30015"/>
    </a:custClr>
    <a:custClr name="Braun">
      <a:srgbClr val="A7822E"/>
    </a:custClr>
  </a:custClr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">
  <a:themeElements>
    <a:clrScheme name="KIT">
      <a:dk1>
        <a:srgbClr val="002D4C"/>
      </a:dk1>
      <a:lt1>
        <a:srgbClr val="FFFFFF"/>
      </a:lt1>
      <a:dk2>
        <a:srgbClr val="DAE1E6"/>
      </a:dk2>
      <a:lt2>
        <a:srgbClr val="A8B9C4"/>
      </a:lt2>
      <a:accent1>
        <a:srgbClr val="009682"/>
      </a:accent1>
      <a:accent2>
        <a:srgbClr val="005A50"/>
      </a:accent2>
      <a:accent3>
        <a:srgbClr val="23A1E0"/>
      </a:accent3>
      <a:accent4>
        <a:srgbClr val="0C537E"/>
      </a:accent4>
      <a:accent5>
        <a:srgbClr val="8CB63C"/>
      </a:accent5>
      <a:accent6>
        <a:srgbClr val="276738"/>
      </a:accent6>
      <a:hlink>
        <a:srgbClr val="009682"/>
      </a:hlink>
      <a:folHlink>
        <a:srgbClr val="002D4C"/>
      </a:folHlink>
    </a:clrScheme>
    <a:fontScheme name="KIT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gray">
        <a:solidFill>
          <a:schemeClr val="accent1"/>
        </a:solidFill>
        <a:ln w="3175">
          <a:solidFill>
            <a:schemeClr val="accent1"/>
          </a:solidFill>
        </a:ln>
      </a:spPr>
      <a:bodyPr wrap="square" lIns="144000" tIns="144000" rIns="144000" bIns="144000" rtlCol="0" anchor="ctr"/>
      <a:lstStyle>
        <a:defPPr algn="ctr">
          <a:defRPr sz="1200" b="1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952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 marL="180000" indent="-180000" algn="l">
          <a:lnSpc>
            <a:spcPct val="110000"/>
          </a:lnSpc>
          <a:spcBef>
            <a:spcPts val="300"/>
          </a:spcBef>
          <a:spcAft>
            <a:spcPts val="300"/>
          </a:spcAft>
          <a:buClr>
            <a:schemeClr val="accent1"/>
          </a:buClr>
          <a:buFont typeface="Wingdings" panose="05000000000000000000" pitchFamily="2" charset="2"/>
          <a:buChar char="§"/>
          <a:defRPr sz="1200" dirty="0" err="1" smtClean="0">
            <a:solidFill>
              <a:srgbClr val="000000"/>
            </a:solidFill>
          </a:defRPr>
        </a:defPPr>
      </a:lstStyle>
    </a:txDef>
  </a:objectDefaults>
  <a:extraClrSchemeLst/>
  <a:custClrLst>
    <a:custClr name="Schwarz">
      <a:srgbClr val="000000"/>
    </a:custClr>
    <a:custClr name="Pink">
      <a:srgbClr val="A3107C"/>
    </a:custClr>
    <a:custClr name="Orange">
      <a:srgbClr val="DF9B1B"/>
    </a:custClr>
    <a:custClr name="Gelb">
      <a:srgbClr val="FCE500"/>
    </a:custClr>
    <a:custClr name="Rot">
      <a:srgbClr val="D30015"/>
    </a:custClr>
    <a:custClr name="Braun">
      <a:srgbClr val="A7822E"/>
    </a:custClr>
  </a:custClr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2E5FD0FACC1A441A3B98524628D82BB" ma:contentTypeVersion="18" ma:contentTypeDescription="Ein neues Dokument erstellen." ma:contentTypeScope="" ma:versionID="ca91d1d73b96296e36ac805fd617baf7">
  <xsd:schema xmlns:xsd="http://www.w3.org/2001/XMLSchema" xmlns:xs="http://www.w3.org/2001/XMLSchema" xmlns:p="http://schemas.microsoft.com/office/2006/metadata/properties" xmlns:ns3="81b2a3e8-42da-4da6-905d-11a8afbb605c" xmlns:ns4="a316b092-a2a1-4f3b-b455-46c1e19af03e" targetNamespace="http://schemas.microsoft.com/office/2006/metadata/properties" ma:root="true" ma:fieldsID="c25dfe43a6d077542e50f2e8cf508a91" ns3:_="" ns4:_="">
    <xsd:import namespace="81b2a3e8-42da-4da6-905d-11a8afbb605c"/>
    <xsd:import namespace="a316b092-a2a1-4f3b-b455-46c1e19af03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Location" minOccurs="0"/>
                <xsd:element ref="ns4:MediaLengthInSeconds" minOccurs="0"/>
                <xsd:element ref="ns4:_activity" minOccurs="0"/>
                <xsd:element ref="ns4:MediaServiceSearchProperties" minOccurs="0"/>
                <xsd:element ref="ns4:MediaServiceObjectDetectorVersions" minOccurs="0"/>
                <xsd:element ref="ns4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b2a3e8-42da-4da6-905d-11a8afbb6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Freigabehinweis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16b092-a2a1-4f3b-b455-46c1e19af0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316b092-a2a1-4f3b-b455-46c1e19af03e" xsi:nil="true"/>
  </documentManagement>
</p:properties>
</file>

<file path=customXml/itemProps1.xml><?xml version="1.0" encoding="utf-8"?>
<ds:datastoreItem xmlns:ds="http://schemas.openxmlformats.org/officeDocument/2006/customXml" ds:itemID="{5E359DD4-3818-4294-9945-2CC7AB3D12A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59D8DE2-2B91-453A-899A-5D9038445F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b2a3e8-42da-4da6-905d-11a8afbb605c"/>
    <ds:schemaRef ds:uri="a316b092-a2a1-4f3b-b455-46c1e19af0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F159617-DEC9-404F-99CE-1D26659791CE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a316b092-a2a1-4f3b-b455-46c1e19af03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81b2a3e8-42da-4da6-905d-11a8afbb605c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KIT_PPT Template_EN</Template>
  <TotalTime>0</TotalTime>
  <Words>545</Words>
  <Application>Microsoft Office PowerPoint</Application>
  <PresentationFormat>Breitbild</PresentationFormat>
  <Paragraphs>169</Paragraphs>
  <Slides>14</Slides>
  <Notes>13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0" baseType="lpstr">
      <vt:lpstr>Arial</vt:lpstr>
      <vt:lpstr>Calibri</vt:lpstr>
      <vt:lpstr>Franklin Gothic Medium</vt:lpstr>
      <vt:lpstr>Symbol</vt:lpstr>
      <vt:lpstr>Wingdings</vt:lpstr>
      <vt:lpstr>KIT</vt:lpstr>
      <vt:lpstr>Deploying Kadi4Mat Workflows in Laboratory Environments</vt:lpstr>
      <vt:lpstr>MetaSurf</vt:lpstr>
      <vt:lpstr>Current Challenges in Laboratory Workflows</vt:lpstr>
      <vt:lpstr>From Documentation to Execution</vt:lpstr>
      <vt:lpstr>Kadi4Mat Workflows</vt:lpstr>
      <vt:lpstr>From Local Execution to Scalable Infrastructure</vt:lpstr>
      <vt:lpstr>Web-Based Workflow Interaction</vt:lpstr>
      <vt:lpstr>Human-in-the-loop Integration</vt:lpstr>
      <vt:lpstr>Semantic-Driven Input Fields</vt:lpstr>
      <vt:lpstr>QR Code-Based Identification</vt:lpstr>
      <vt:lpstr>Data Management</vt:lpstr>
      <vt:lpstr>Use Cases</vt:lpstr>
      <vt:lpstr>Key Takeaways</vt:lpstr>
      <vt:lpstr>Further Information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Kadi4Mat -  Enhancing Metadata Management in Surface Science</dc:title>
  <dc:creator>Steinhülb, Johannes (INT)</dc:creator>
  <cp:lastModifiedBy>Johannes Steinhülb</cp:lastModifiedBy>
  <cp:revision>158</cp:revision>
  <dcterms:created xsi:type="dcterms:W3CDTF">2025-05-06T13:36:53Z</dcterms:created>
  <dcterms:modified xsi:type="dcterms:W3CDTF">2026-04-30T14:04:09Z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0x01010092E5FD0FACC1A441A3B98524628D82BB</vt:lpwstr>
  </property>
</Properties>
</file>